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0"/>
  </p:notesMasterIdLst>
  <p:handoutMasterIdLst>
    <p:handoutMasterId r:id="rId61"/>
  </p:handoutMasterIdLst>
  <p:sldIdLst>
    <p:sldId id="256" r:id="rId2"/>
    <p:sldId id="265" r:id="rId3"/>
    <p:sldId id="324" r:id="rId4"/>
    <p:sldId id="286" r:id="rId5"/>
    <p:sldId id="322" r:id="rId6"/>
    <p:sldId id="289" r:id="rId7"/>
    <p:sldId id="326" r:id="rId8"/>
    <p:sldId id="276" r:id="rId9"/>
    <p:sldId id="277" r:id="rId10"/>
    <p:sldId id="331" r:id="rId11"/>
    <p:sldId id="332" r:id="rId12"/>
    <p:sldId id="278" r:id="rId13"/>
    <p:sldId id="279" r:id="rId14"/>
    <p:sldId id="280" r:id="rId15"/>
    <p:sldId id="323" r:id="rId16"/>
    <p:sldId id="313" r:id="rId17"/>
    <p:sldId id="314" r:id="rId18"/>
    <p:sldId id="320" r:id="rId19"/>
    <p:sldId id="316" r:id="rId20"/>
    <p:sldId id="317" r:id="rId21"/>
    <p:sldId id="318" r:id="rId22"/>
    <p:sldId id="319" r:id="rId23"/>
    <p:sldId id="321" r:id="rId24"/>
    <p:sldId id="327" r:id="rId25"/>
    <p:sldId id="272" r:id="rId26"/>
    <p:sldId id="273" r:id="rId27"/>
    <p:sldId id="274" r:id="rId28"/>
    <p:sldId id="275" r:id="rId29"/>
    <p:sldId id="328" r:id="rId30"/>
    <p:sldId id="284" r:id="rId31"/>
    <p:sldId id="264" r:id="rId32"/>
    <p:sldId id="266" r:id="rId33"/>
    <p:sldId id="268" r:id="rId34"/>
    <p:sldId id="290" r:id="rId35"/>
    <p:sldId id="283" r:id="rId36"/>
    <p:sldId id="281" r:id="rId37"/>
    <p:sldId id="288" r:id="rId38"/>
    <p:sldId id="282" r:id="rId39"/>
    <p:sldId id="330" r:id="rId40"/>
    <p:sldId id="306" r:id="rId41"/>
    <p:sldId id="310" r:id="rId42"/>
    <p:sldId id="308" r:id="rId43"/>
    <p:sldId id="312" r:id="rId44"/>
    <p:sldId id="294" r:id="rId45"/>
    <p:sldId id="307" r:id="rId46"/>
    <p:sldId id="329" r:id="rId47"/>
    <p:sldId id="295" r:id="rId48"/>
    <p:sldId id="296" r:id="rId49"/>
    <p:sldId id="297" r:id="rId50"/>
    <p:sldId id="298" r:id="rId51"/>
    <p:sldId id="299" r:id="rId52"/>
    <p:sldId id="300" r:id="rId53"/>
    <p:sldId id="302" r:id="rId54"/>
    <p:sldId id="333" r:id="rId55"/>
    <p:sldId id="301" r:id="rId56"/>
    <p:sldId id="303" r:id="rId57"/>
    <p:sldId id="304" r:id="rId58"/>
    <p:sldId id="311" r:id="rId59"/>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276"/>
            <p14:sldId id="277"/>
            <p14:sldId id="331"/>
            <p14:sldId id="332"/>
            <p14:sldId id="278"/>
            <p14:sldId id="279"/>
            <p14:sldId id="280"/>
          </p14:sldIdLst>
        </p14:section>
        <p14:section name="Plattform und Systemdesign" id="{874B953A-6C71-5341-A5E3-0F81EF8B208B}">
          <p14:sldIdLst>
            <p14:sldId id="323"/>
            <p14:sldId id="313"/>
            <p14:sldId id="314"/>
            <p14:sldId id="320"/>
            <p14:sldId id="316"/>
            <p14:sldId id="317"/>
            <p14:sldId id="318"/>
            <p14:sldId id="319"/>
            <p14:sldId id="321"/>
          </p14:sldIdLst>
        </p14:section>
        <p14:section name="Hardwareanforderungen" id="{FF1CE25D-84E0-B147-924E-2F6C240627FD}">
          <p14:sldIdLst>
            <p14:sldId id="327"/>
            <p14:sldId id="272"/>
            <p14:sldId id="273"/>
            <p14:sldId id="274"/>
            <p14:sldId id="275"/>
          </p14:sldIdLst>
        </p14:section>
        <p14:section name="Bestehende Konzepte" id="{22BD9C8E-892C-7B47-9302-5C455B59B0CF}">
          <p14:sldIdLst>
            <p14:sldId id="328"/>
            <p14:sldId id="284"/>
          </p14:sldIdLst>
        </p14:section>
        <p14:section name="Experteninterview" id="{AAB73D6B-3FF2-8940-8BDD-A42054D1EC13}">
          <p14:sldIdLst>
            <p14:sldId id="264"/>
            <p14:sldId id="266"/>
            <p14:sldId id="268"/>
            <p14:sldId id="290"/>
            <p14:sldId id="283"/>
            <p14:sldId id="281"/>
            <p14:sldId id="288"/>
            <p14:sldId id="282"/>
          </p14:sldIdLst>
        </p14:section>
        <p14:section name="App Gestaltung Mockup" id="{329D0D24-DB4E-C84B-BDB0-C2E684C1BC0B}">
          <p14:sldIdLst>
            <p14:sldId id="330"/>
            <p14:sldId id="306"/>
            <p14:sldId id="310"/>
            <p14:sldId id="308"/>
            <p14:sldId id="312"/>
            <p14:sldId id="294"/>
            <p14:sldId id="307"/>
          </p14:sldIdLst>
        </p14:section>
        <p14:section name="Prototyp mBot" id="{3D537318-CBB6-9749-9B49-532214ACFD95}">
          <p14:sldIdLst>
            <p14:sldId id="329"/>
            <p14:sldId id="295"/>
            <p14:sldId id="296"/>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3" autoAdjust="0"/>
    <p:restoredTop sz="94645" autoAdjust="0"/>
  </p:normalViewPr>
  <p:slideViewPr>
    <p:cSldViewPr snapToGrid="0" snapToObjects="1">
      <p:cViewPr>
        <p:scale>
          <a:sx n="135" d="100"/>
          <a:sy n="135" d="100"/>
        </p:scale>
        <p:origin x="128" y="-5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AA95F1A6-9E06-304E-AEED-C2210697306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en-US"/>
        </a:p>
      </dgm:t>
    </dgm:pt>
    <dgm:pt modelId="{04A995DB-A781-412F-BCBF-BF2248B94A92}" type="pres">
      <dgm:prSet presAssocID="{6F6B80E2-E8B1-4F02-922B-C97E6E4BDFB9}" presName="connectorText" presStyleLbl="sibTrans2D1" presStyleIdx="0" presStyleCnt="7"/>
      <dgm:spPr/>
      <dgm:t>
        <a:bodyPr/>
        <a:lstStyle/>
        <a:p>
          <a:endParaRPr lang="en-US"/>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en-US"/>
        </a:p>
      </dgm:t>
    </dgm:pt>
    <dgm:pt modelId="{ED419E37-4A5D-4AC5-A038-3579188B5DD3}" type="pres">
      <dgm:prSet presAssocID="{0ADB37A6-8DEA-4FA9-90B4-628E49E85CDE}" presName="connectorText" presStyleLbl="sibTrans2D1" presStyleIdx="1" presStyleCnt="7"/>
      <dgm:spPr/>
      <dgm:t>
        <a:bodyPr/>
        <a:lstStyle/>
        <a:p>
          <a:endParaRPr lang="en-US"/>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en-US"/>
        </a:p>
      </dgm:t>
    </dgm:pt>
    <dgm:pt modelId="{C5F351BE-5883-49F3-B890-08A2C9674825}" type="pres">
      <dgm:prSet presAssocID="{D020DFAE-FC40-41BA-9192-7C30179104AF}" presName="connectorText" presStyleLbl="sibTrans2D1" presStyleIdx="2" presStyleCnt="7"/>
      <dgm:spPr/>
      <dgm:t>
        <a:bodyPr/>
        <a:lstStyle/>
        <a:p>
          <a:endParaRPr lang="en-US"/>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en-US"/>
        </a:p>
      </dgm:t>
    </dgm:pt>
    <dgm:pt modelId="{6EBC4CF7-F025-418F-80AF-C60BC902518D}" type="pres">
      <dgm:prSet presAssocID="{D5C25E18-15A0-4578-827C-FAD5C878973B}" presName="connectorText" presStyleLbl="sibTrans2D1" presStyleIdx="3" presStyleCnt="7"/>
      <dgm:spPr/>
      <dgm:t>
        <a:bodyPr/>
        <a:lstStyle/>
        <a:p>
          <a:endParaRPr lang="en-US"/>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en-US"/>
        </a:p>
      </dgm:t>
    </dgm:pt>
    <dgm:pt modelId="{32FA94EB-B3AB-4E70-9664-D63941E1DECF}" type="pres">
      <dgm:prSet presAssocID="{9CBD9E1E-CB06-4C88-8AEA-3C33C32A3F81}" presName="parTrans" presStyleLbl="sibTrans2D1" presStyleIdx="4" presStyleCnt="7"/>
      <dgm:spPr/>
      <dgm:t>
        <a:bodyPr/>
        <a:lstStyle/>
        <a:p>
          <a:endParaRPr lang="en-US"/>
        </a:p>
      </dgm:t>
    </dgm:pt>
    <dgm:pt modelId="{414023BA-B8D6-491D-824C-1EA788DDD04E}" type="pres">
      <dgm:prSet presAssocID="{9CBD9E1E-CB06-4C88-8AEA-3C33C32A3F81}" presName="connectorText" presStyleLbl="sibTrans2D1" presStyleIdx="4" presStyleCnt="7"/>
      <dgm:spPr/>
      <dgm:t>
        <a:bodyPr/>
        <a:lstStyle/>
        <a:p>
          <a:endParaRPr lang="en-US"/>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en-US"/>
        </a:p>
      </dgm:t>
    </dgm:pt>
    <dgm:pt modelId="{539B4662-2EE1-440E-BFD1-474614C8FE05}" type="pres">
      <dgm:prSet presAssocID="{3C7638AA-D7CA-4C91-A5C6-4C5B27241DC4}" presName="parTrans" presStyleLbl="sibTrans2D1" presStyleIdx="5" presStyleCnt="7"/>
      <dgm:spPr/>
      <dgm:t>
        <a:bodyPr/>
        <a:lstStyle/>
        <a:p>
          <a:endParaRPr lang="en-US"/>
        </a:p>
      </dgm:t>
    </dgm:pt>
    <dgm:pt modelId="{ADB6BD18-6501-414C-A877-6713EAB96B61}" type="pres">
      <dgm:prSet presAssocID="{3C7638AA-D7CA-4C91-A5C6-4C5B27241DC4}" presName="connectorText" presStyleLbl="sibTrans2D1" presStyleIdx="5" presStyleCnt="7"/>
      <dgm:spPr/>
      <dgm:t>
        <a:bodyPr/>
        <a:lstStyle/>
        <a:p>
          <a:endParaRPr lang="en-US"/>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en-US"/>
        </a:p>
      </dgm:t>
    </dgm:pt>
    <dgm:pt modelId="{4DD41723-1810-49BF-8446-968700848316}" type="pres">
      <dgm:prSet presAssocID="{168541DD-3EF4-48EA-A728-586B794B17F2}" presName="connectorText" presStyleLbl="sibTrans2D1" presStyleIdx="6" presStyleCnt="7"/>
      <dgm:spPr/>
      <dgm:t>
        <a:bodyPr/>
        <a:lstStyle/>
        <a:p>
          <a:endParaRPr lang="en-US"/>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3044D1A7-14B7-D14A-987E-B21E505DE13C}" type="presOf" srcId="{186E24EF-2BDC-46CC-B725-D889F320CD6E}" destId="{E11BE06D-3432-4CE7-ABBE-DBECAFAB59BE}" srcOrd="0" destOrd="0" presId="urn:microsoft.com/office/officeart/2005/8/layout/radial5"/>
    <dgm:cxn modelId="{32F9F0ED-29F6-F042-B606-F8832734D8D9}" type="presOf" srcId="{96E24D72-5DBA-47B0-AA95-0879D952A986}" destId="{740739C9-16DC-4E32-ABC1-AA74D93EAD4D}"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27BB4A6D-67FB-284B-8416-A2A997D30F27}" type="presOf" srcId="{0ADB37A6-8DEA-4FA9-90B4-628E49E85CDE}" destId="{3A66533D-61A0-4F60-A075-A6DBDA6D2F42}" srcOrd="0" destOrd="0" presId="urn:microsoft.com/office/officeart/2005/8/layout/radial5"/>
    <dgm:cxn modelId="{2C6F9367-28FF-194A-B678-AD40EBB97663}" type="presOf" srcId="{D020DFAE-FC40-41BA-9192-7C30179104AF}" destId="{C5F351BE-5883-49F3-B890-08A2C9674825}" srcOrd="1"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A137F542-1247-A541-860B-E5C5FBEBED61}" type="presOf" srcId="{865D3768-612B-43C9-B104-C6FFFDB7D29C}" destId="{661A9C75-B817-42F4-8019-CA72D746E4D4}" srcOrd="0" destOrd="0" presId="urn:microsoft.com/office/officeart/2005/8/layout/radial5"/>
    <dgm:cxn modelId="{9825A525-06D7-D649-A954-09B955ECA50D}" type="presOf" srcId="{6F6B80E2-E8B1-4F02-922B-C97E6E4BDFB9}" destId="{8BAE6728-35BE-4B72-8751-FE9666A17461}" srcOrd="0" destOrd="0" presId="urn:microsoft.com/office/officeart/2005/8/layout/radial5"/>
    <dgm:cxn modelId="{361351A1-E7CE-A54D-B1EA-6E02018C4247}" type="presOf" srcId="{D5C25E18-15A0-4578-827C-FAD5C878973B}" destId="{2B209DF8-E17E-464F-A439-2F2D89694094}" srcOrd="0" destOrd="0" presId="urn:microsoft.com/office/officeart/2005/8/layout/radial5"/>
    <dgm:cxn modelId="{C9BF12DB-F9A0-A443-8A94-27EA986F73FE}" type="presOf" srcId="{AA9AF644-42A3-477D-B571-285F221BFB07}" destId="{1FE81467-B9FE-441F-86E7-94C067CED651}" srcOrd="0" destOrd="0" presId="urn:microsoft.com/office/officeart/2005/8/layout/radial5"/>
    <dgm:cxn modelId="{BF87811E-E749-6C42-8522-AB49719413CC}" type="presOf" srcId="{9CBD9E1E-CB06-4C88-8AEA-3C33C32A3F81}" destId="{414023BA-B8D6-491D-824C-1EA788DDD04E}" srcOrd="1" destOrd="0" presId="urn:microsoft.com/office/officeart/2005/8/layout/radial5"/>
    <dgm:cxn modelId="{0E1ED49C-A3E6-DE4A-BEB8-D9D94520C118}" type="presOf" srcId="{0ADB37A6-8DEA-4FA9-90B4-628E49E85CDE}" destId="{ED419E37-4A5D-4AC5-A038-3579188B5DD3}" srcOrd="1" destOrd="0" presId="urn:microsoft.com/office/officeart/2005/8/layout/radial5"/>
    <dgm:cxn modelId="{22B7A614-8168-414E-B852-C91947A7E527}" type="presOf" srcId="{9CBD9E1E-CB06-4C88-8AEA-3C33C32A3F81}" destId="{32FA94EB-B3AB-4E70-9664-D63941E1DECF}" srcOrd="0"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E2190B06-29AA-224C-B03D-A72C9DDA4700}" type="presOf" srcId="{6F6B80E2-E8B1-4F02-922B-C97E6E4BDFB9}" destId="{04A995DB-A781-412F-BCBF-BF2248B94A92}" srcOrd="1" destOrd="0" presId="urn:microsoft.com/office/officeart/2005/8/layout/radial5"/>
    <dgm:cxn modelId="{B44BB647-7094-A147-B647-1631DADDCD30}" type="presOf" srcId="{D020DFAE-FC40-41BA-9192-7C30179104AF}" destId="{9E64A16B-44D6-409E-9F53-782DD2463033}" srcOrd="0" destOrd="0" presId="urn:microsoft.com/office/officeart/2005/8/layout/radial5"/>
    <dgm:cxn modelId="{A74F3266-0D95-A940-B5F1-A8DFD2858EA1}" type="presOf" srcId="{FFE1976D-D82E-49E2-A7CC-4A9548F149E8}" destId="{CF5F5C07-CEF1-46FA-9FD0-C3F2AAD10AE2}"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26F49852-CCBF-F24C-8698-8D46CEB51F38}" type="presOf" srcId="{60612A92-4EBF-459D-805A-B1CD7FD68759}" destId="{8ADD6AB0-FDA3-4743-A1F2-B2DAD7F9CDD2}" srcOrd="0" destOrd="0" presId="urn:microsoft.com/office/officeart/2005/8/layout/radial5"/>
    <dgm:cxn modelId="{4676AF65-0A16-2E4F-9D94-B2ED2F172DE8}" type="presOf" srcId="{3C7638AA-D7CA-4C91-A5C6-4C5B27241DC4}" destId="{ADB6BD18-6501-414C-A877-6713EAB96B61}" srcOrd="1" destOrd="0" presId="urn:microsoft.com/office/officeart/2005/8/layout/radial5"/>
    <dgm:cxn modelId="{CA600687-1B22-A44A-8776-044038BE36D8}" type="presOf" srcId="{D5C25E18-15A0-4578-827C-FAD5C878973B}" destId="{6EBC4CF7-F025-418F-80AF-C60BC902518D}" srcOrd="1" destOrd="0" presId="urn:microsoft.com/office/officeart/2005/8/layout/radial5"/>
    <dgm:cxn modelId="{C3424F30-D388-4049-A44D-A8C2C3D1FC40}" type="presOf" srcId="{168541DD-3EF4-48EA-A728-586B794B17F2}" destId="{0C431A88-421D-41A2-8E09-816B11A608E9}"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E8CAC6C6-4FF6-184B-8722-3AA2232A3CBD}" type="presOf" srcId="{3C7638AA-D7CA-4C91-A5C6-4C5B27241DC4}" destId="{539B4662-2EE1-440E-BFD1-474614C8FE05}" srcOrd="0" destOrd="0" presId="urn:microsoft.com/office/officeart/2005/8/layout/radial5"/>
    <dgm:cxn modelId="{E807466E-DD53-5E46-8B6A-30790CFAEDE8}" type="presOf" srcId="{168541DD-3EF4-48EA-A728-586B794B17F2}" destId="{4DD41723-1810-49BF-8446-968700848316}" srcOrd="1" destOrd="0" presId="urn:microsoft.com/office/officeart/2005/8/layout/radial5"/>
    <dgm:cxn modelId="{76FB862C-05B0-C546-AE3D-BF47AB8D1B5E}" type="presOf" srcId="{F2492FCB-133B-4F7C-B39F-21FB83EBD95C}" destId="{35F7C1E2-E202-4DF6-8972-1F35046E507F}" srcOrd="0"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D85A1EF4-155E-7945-8360-EB7453973EAD}" type="presOf" srcId="{C06597CC-6966-48C3-B01A-EE17AD2952FC}" destId="{5087D389-1C17-48D5-A051-9433B0AC0B1B}" srcOrd="0" destOrd="0" presId="urn:microsoft.com/office/officeart/2005/8/layout/radial5"/>
    <dgm:cxn modelId="{EE90BAC5-72C9-994A-AB29-85EE6AFB8196}" type="presOf" srcId="{3F0F885A-4D06-4F3D-A51B-3D4BAAD9648D}" destId="{281BF773-53C3-45E1-B2A2-83DE0E240945}"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435E62B0-FBB8-C74D-8674-8EF0D2EB4DFB}" type="presParOf" srcId="{E11BE06D-3432-4CE7-ABBE-DBECAFAB59BE}" destId="{661A9C75-B817-42F4-8019-CA72D746E4D4}" srcOrd="0" destOrd="0" presId="urn:microsoft.com/office/officeart/2005/8/layout/radial5"/>
    <dgm:cxn modelId="{E74491E0-215A-8E45-BF4E-E8995F2CA14D}" type="presParOf" srcId="{E11BE06D-3432-4CE7-ABBE-DBECAFAB59BE}" destId="{8BAE6728-35BE-4B72-8751-FE9666A17461}" srcOrd="1" destOrd="0" presId="urn:microsoft.com/office/officeart/2005/8/layout/radial5"/>
    <dgm:cxn modelId="{246F37A8-9050-7B48-AFDD-5BFE425F7E1B}" type="presParOf" srcId="{8BAE6728-35BE-4B72-8751-FE9666A17461}" destId="{04A995DB-A781-412F-BCBF-BF2248B94A92}" srcOrd="0" destOrd="0" presId="urn:microsoft.com/office/officeart/2005/8/layout/radial5"/>
    <dgm:cxn modelId="{DE32B365-D64A-2E4A-AC0B-0D96FF9ACF22}" type="presParOf" srcId="{E11BE06D-3432-4CE7-ABBE-DBECAFAB59BE}" destId="{35F7C1E2-E202-4DF6-8972-1F35046E507F}" srcOrd="2" destOrd="0" presId="urn:microsoft.com/office/officeart/2005/8/layout/radial5"/>
    <dgm:cxn modelId="{AE6597FE-F56F-D142-B694-C855808A8B76}" type="presParOf" srcId="{E11BE06D-3432-4CE7-ABBE-DBECAFAB59BE}" destId="{3A66533D-61A0-4F60-A075-A6DBDA6D2F42}" srcOrd="3" destOrd="0" presId="urn:microsoft.com/office/officeart/2005/8/layout/radial5"/>
    <dgm:cxn modelId="{3317A56B-0ED5-EA4F-868F-0308B98E8B64}" type="presParOf" srcId="{3A66533D-61A0-4F60-A075-A6DBDA6D2F42}" destId="{ED419E37-4A5D-4AC5-A038-3579188B5DD3}" srcOrd="0" destOrd="0" presId="urn:microsoft.com/office/officeart/2005/8/layout/radial5"/>
    <dgm:cxn modelId="{241BA8A7-33BB-CC4D-9694-182B1DF8E5D7}" type="presParOf" srcId="{E11BE06D-3432-4CE7-ABBE-DBECAFAB59BE}" destId="{740739C9-16DC-4E32-ABC1-AA74D93EAD4D}" srcOrd="4" destOrd="0" presId="urn:microsoft.com/office/officeart/2005/8/layout/radial5"/>
    <dgm:cxn modelId="{EE7DAF5C-860F-C64E-8B40-960A8A8D634B}" type="presParOf" srcId="{E11BE06D-3432-4CE7-ABBE-DBECAFAB59BE}" destId="{9E64A16B-44D6-409E-9F53-782DD2463033}" srcOrd="5" destOrd="0" presId="urn:microsoft.com/office/officeart/2005/8/layout/radial5"/>
    <dgm:cxn modelId="{21273C0E-0F26-5049-B4A7-D893AB9DA56A}" type="presParOf" srcId="{9E64A16B-44D6-409E-9F53-782DD2463033}" destId="{C5F351BE-5883-49F3-B890-08A2C9674825}" srcOrd="0" destOrd="0" presId="urn:microsoft.com/office/officeart/2005/8/layout/radial5"/>
    <dgm:cxn modelId="{D98DEDB7-09DE-6642-83DA-6CFE6645DB43}" type="presParOf" srcId="{E11BE06D-3432-4CE7-ABBE-DBECAFAB59BE}" destId="{CF5F5C07-CEF1-46FA-9FD0-C3F2AAD10AE2}" srcOrd="6" destOrd="0" presId="urn:microsoft.com/office/officeart/2005/8/layout/radial5"/>
    <dgm:cxn modelId="{20460652-F89F-B849-AB89-40E8D0F0464B}" type="presParOf" srcId="{E11BE06D-3432-4CE7-ABBE-DBECAFAB59BE}" destId="{2B209DF8-E17E-464F-A439-2F2D89694094}" srcOrd="7" destOrd="0" presId="urn:microsoft.com/office/officeart/2005/8/layout/radial5"/>
    <dgm:cxn modelId="{164CD9F3-F16F-2C4A-9516-065FAE11DACA}" type="presParOf" srcId="{2B209DF8-E17E-464F-A439-2F2D89694094}" destId="{6EBC4CF7-F025-418F-80AF-C60BC902518D}" srcOrd="0" destOrd="0" presId="urn:microsoft.com/office/officeart/2005/8/layout/radial5"/>
    <dgm:cxn modelId="{C0850367-4276-C14E-8002-61538FC466D8}" type="presParOf" srcId="{E11BE06D-3432-4CE7-ABBE-DBECAFAB59BE}" destId="{281BF773-53C3-45E1-B2A2-83DE0E240945}" srcOrd="8" destOrd="0" presId="urn:microsoft.com/office/officeart/2005/8/layout/radial5"/>
    <dgm:cxn modelId="{A9067BEF-54D9-324E-B13A-11979678D7EC}" type="presParOf" srcId="{E11BE06D-3432-4CE7-ABBE-DBECAFAB59BE}" destId="{32FA94EB-B3AB-4E70-9664-D63941E1DECF}" srcOrd="9" destOrd="0" presId="urn:microsoft.com/office/officeart/2005/8/layout/radial5"/>
    <dgm:cxn modelId="{22545E94-3CC9-584B-A986-07E98508BE46}" type="presParOf" srcId="{32FA94EB-B3AB-4E70-9664-D63941E1DECF}" destId="{414023BA-B8D6-491D-824C-1EA788DDD04E}" srcOrd="0" destOrd="0" presId="urn:microsoft.com/office/officeart/2005/8/layout/radial5"/>
    <dgm:cxn modelId="{B2B984EC-7FB8-7E41-AD41-3F4A435425CE}" type="presParOf" srcId="{E11BE06D-3432-4CE7-ABBE-DBECAFAB59BE}" destId="{8ADD6AB0-FDA3-4743-A1F2-B2DAD7F9CDD2}" srcOrd="10" destOrd="0" presId="urn:microsoft.com/office/officeart/2005/8/layout/radial5"/>
    <dgm:cxn modelId="{7258C015-CFF6-944D-9175-A2DE403070BE}" type="presParOf" srcId="{E11BE06D-3432-4CE7-ABBE-DBECAFAB59BE}" destId="{539B4662-2EE1-440E-BFD1-474614C8FE05}" srcOrd="11" destOrd="0" presId="urn:microsoft.com/office/officeart/2005/8/layout/radial5"/>
    <dgm:cxn modelId="{B3DD8673-1F1C-FC40-A149-5DCF575D46D7}" type="presParOf" srcId="{539B4662-2EE1-440E-BFD1-474614C8FE05}" destId="{ADB6BD18-6501-414C-A877-6713EAB96B61}" srcOrd="0" destOrd="0" presId="urn:microsoft.com/office/officeart/2005/8/layout/radial5"/>
    <dgm:cxn modelId="{91309602-3DC2-0B43-9523-C0C80CB8953E}" type="presParOf" srcId="{E11BE06D-3432-4CE7-ABBE-DBECAFAB59BE}" destId="{1FE81467-B9FE-441F-86E7-94C067CED651}" srcOrd="12" destOrd="0" presId="urn:microsoft.com/office/officeart/2005/8/layout/radial5"/>
    <dgm:cxn modelId="{F62BE0B6-6D36-9C46-844D-F1CA6196A321}" type="presParOf" srcId="{E11BE06D-3432-4CE7-ABBE-DBECAFAB59BE}" destId="{0C431A88-421D-41A2-8E09-816B11A608E9}" srcOrd="13" destOrd="0" presId="urn:microsoft.com/office/officeart/2005/8/layout/radial5"/>
    <dgm:cxn modelId="{AB66054D-99C8-434E-BC8C-5EAD72750711}" type="presParOf" srcId="{0C431A88-421D-41A2-8E09-816B11A608E9}" destId="{4DD41723-1810-49BF-8446-968700848316}" srcOrd="0" destOrd="0" presId="urn:microsoft.com/office/officeart/2005/8/layout/radial5"/>
    <dgm:cxn modelId="{7B78E58F-ECDA-2D45-9FA1-0BA967036DB5}"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D59628F3-EF26-B94C-B722-5DFD654CE101}"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en-US"/>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en-US"/>
        </a:p>
      </dgm:t>
    </dgm:pt>
    <dgm:pt modelId="{04A995DB-A781-412F-BCBF-BF2248B94A92}" type="pres">
      <dgm:prSet presAssocID="{6F6B80E2-E8B1-4F02-922B-C97E6E4BDFB9}" presName="connectorText" presStyleLbl="sibTrans2D1" presStyleIdx="0" presStyleCnt="6"/>
      <dgm:spPr/>
      <dgm:t>
        <a:bodyPr/>
        <a:lstStyle/>
        <a:p>
          <a:endParaRPr lang="en-US"/>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en-US"/>
        </a:p>
      </dgm:t>
    </dgm:pt>
    <dgm:pt modelId="{ED419E37-4A5D-4AC5-A038-3579188B5DD3}" type="pres">
      <dgm:prSet presAssocID="{0ADB37A6-8DEA-4FA9-90B4-628E49E85CDE}" presName="connectorText" presStyleLbl="sibTrans2D1" presStyleIdx="1" presStyleCnt="6"/>
      <dgm:spPr/>
      <dgm:t>
        <a:bodyPr/>
        <a:lstStyle/>
        <a:p>
          <a:endParaRPr lang="en-US"/>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en-US"/>
        </a:p>
      </dgm:t>
    </dgm:pt>
    <dgm:pt modelId="{C5F351BE-5883-49F3-B890-08A2C9674825}" type="pres">
      <dgm:prSet presAssocID="{D020DFAE-FC40-41BA-9192-7C30179104AF}" presName="connectorText" presStyleLbl="sibTrans2D1" presStyleIdx="2" presStyleCnt="6"/>
      <dgm:spPr/>
      <dgm:t>
        <a:bodyPr/>
        <a:lstStyle/>
        <a:p>
          <a:endParaRPr lang="en-US"/>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en-US"/>
        </a:p>
      </dgm:t>
    </dgm:pt>
    <dgm:pt modelId="{6EBC4CF7-F025-418F-80AF-C60BC902518D}" type="pres">
      <dgm:prSet presAssocID="{D5C25E18-15A0-4578-827C-FAD5C878973B}" presName="connectorText" presStyleLbl="sibTrans2D1" presStyleIdx="3" presStyleCnt="6"/>
      <dgm:spPr/>
      <dgm:t>
        <a:bodyPr/>
        <a:lstStyle/>
        <a:p>
          <a:endParaRPr lang="en-US"/>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en-US"/>
        </a:p>
      </dgm:t>
    </dgm:pt>
    <dgm:pt modelId="{414023BA-B8D6-491D-824C-1EA788DDD04E}" type="pres">
      <dgm:prSet presAssocID="{9CBD9E1E-CB06-4C88-8AEA-3C33C32A3F81}" presName="connectorText" presStyleLbl="sibTrans2D1" presStyleIdx="4" presStyleCnt="6"/>
      <dgm:spPr/>
      <dgm:t>
        <a:bodyPr/>
        <a:lstStyle/>
        <a:p>
          <a:endParaRPr lang="en-US"/>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en-US"/>
        </a:p>
      </dgm:t>
    </dgm:pt>
    <dgm:pt modelId="{4DD41723-1810-49BF-8446-968700848316}" type="pres">
      <dgm:prSet presAssocID="{168541DD-3EF4-48EA-A728-586B794B17F2}" presName="connectorText" presStyleLbl="sibTrans2D1" presStyleIdx="5" presStyleCnt="6"/>
      <dgm:spPr/>
      <dgm:t>
        <a:bodyPr/>
        <a:lstStyle/>
        <a:p>
          <a:endParaRPr lang="en-US"/>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43618A77-4628-2847-826C-43403DF53C4B}" type="presOf" srcId="{0ADB37A6-8DEA-4FA9-90B4-628E49E85CDE}" destId="{ED419E37-4A5D-4AC5-A038-3579188B5DD3}" srcOrd="1" destOrd="0" presId="urn:microsoft.com/office/officeart/2005/8/layout/radial5"/>
    <dgm:cxn modelId="{02E8002F-080D-2442-B2AB-C0B786CDF085}"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FB945B34-EAF7-6545-A31E-76F71C6F408D}" type="presOf" srcId="{168541DD-3EF4-48EA-A728-586B794B17F2}" destId="{4DD41723-1810-49BF-8446-968700848316}" srcOrd="1" destOrd="0" presId="urn:microsoft.com/office/officeart/2005/8/layout/radial5"/>
    <dgm:cxn modelId="{6C871641-4C0B-7044-A8F2-D181FD320852}" type="presOf" srcId="{60612A92-4EBF-459D-805A-B1CD7FD68759}" destId="{8ADD6AB0-FDA3-4743-A1F2-B2DAD7F9CDD2}" srcOrd="0" destOrd="0" presId="urn:microsoft.com/office/officeart/2005/8/layout/radial5"/>
    <dgm:cxn modelId="{E16D4DE1-D8DC-504F-A782-238E3C31821B}" type="presOf" srcId="{6F6B80E2-E8B1-4F02-922B-C97E6E4BDFB9}" destId="{8BAE6728-35BE-4B72-8751-FE9666A17461}" srcOrd="0" destOrd="0" presId="urn:microsoft.com/office/officeart/2005/8/layout/radial5"/>
    <dgm:cxn modelId="{C208F6AD-E413-174F-BFC4-2983156EDC1B}" type="presOf" srcId="{3F0F885A-4D06-4F3D-A51B-3D4BAAD9648D}" destId="{281BF773-53C3-45E1-B2A2-83DE0E240945}" srcOrd="0" destOrd="0" presId="urn:microsoft.com/office/officeart/2005/8/layout/radial5"/>
    <dgm:cxn modelId="{E9B45279-E637-F047-A1B6-BFED344AA613}" type="presOf" srcId="{96E24D72-5DBA-47B0-AA95-0879D952A986}" destId="{740739C9-16DC-4E32-ABC1-AA74D93EAD4D}" srcOrd="0" destOrd="0" presId="urn:microsoft.com/office/officeart/2005/8/layout/radial5"/>
    <dgm:cxn modelId="{867FD7E9-EC5A-534B-9C69-29564D09CBED}" type="presOf" srcId="{9CBD9E1E-CB06-4C88-8AEA-3C33C32A3F81}" destId="{414023BA-B8D6-491D-824C-1EA788DDD04E}" srcOrd="1" destOrd="0" presId="urn:microsoft.com/office/officeart/2005/8/layout/radial5"/>
    <dgm:cxn modelId="{31B03CB4-5DF6-6D48-92EF-9845EE83E274}" type="presOf" srcId="{D5C25E18-15A0-4578-827C-FAD5C878973B}" destId="{2B209DF8-E17E-464F-A439-2F2D89694094}" srcOrd="0" destOrd="0" presId="urn:microsoft.com/office/officeart/2005/8/layout/radial5"/>
    <dgm:cxn modelId="{203EC677-2E06-DD44-AC71-CE3B4FA50B91}" type="presOf" srcId="{D020DFAE-FC40-41BA-9192-7C30179104AF}" destId="{C5F351BE-5883-49F3-B890-08A2C9674825}" srcOrd="1" destOrd="0" presId="urn:microsoft.com/office/officeart/2005/8/layout/radial5"/>
    <dgm:cxn modelId="{9AFFE786-6A01-4047-AAE6-35FD7F57D01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D83740CC-F393-9A49-BC0E-CBBDE6CFE307}" type="presOf" srcId="{0ADB37A6-8DEA-4FA9-90B4-628E49E85CDE}" destId="{3A66533D-61A0-4F60-A075-A6DBDA6D2F42}" srcOrd="0" destOrd="0" presId="urn:microsoft.com/office/officeart/2005/8/layout/radial5"/>
    <dgm:cxn modelId="{CF1B031A-D246-184F-A0D0-12E5AC8A3ADB}" type="presOf" srcId="{FFE1976D-D82E-49E2-A7CC-4A9548F149E8}" destId="{CF5F5C07-CEF1-46FA-9FD0-C3F2AAD10AE2}" srcOrd="0" destOrd="0" presId="urn:microsoft.com/office/officeart/2005/8/layout/radial5"/>
    <dgm:cxn modelId="{3E7F1CB0-B3CB-CD4B-96A0-E48359146C65}" type="presOf" srcId="{D5C25E18-15A0-4578-827C-FAD5C878973B}" destId="{6EBC4CF7-F025-418F-80AF-C60BC902518D}" srcOrd="1" destOrd="0" presId="urn:microsoft.com/office/officeart/2005/8/layout/radial5"/>
    <dgm:cxn modelId="{DBD32C8F-3AE3-8B4E-BDC5-42B530778295}"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7F8C5402-E625-7046-94F9-74BDAB4CDA6A}" type="presOf" srcId="{F2492FCB-133B-4F7C-B39F-21FB83EBD95C}" destId="{35F7C1E2-E202-4DF6-8972-1F35046E507F}" srcOrd="0" destOrd="0" presId="urn:microsoft.com/office/officeart/2005/8/layout/radial5"/>
    <dgm:cxn modelId="{A75CB0BE-DBFD-F74B-950B-2E3F17C00531}" type="presOf" srcId="{D020DFAE-FC40-41BA-9192-7C30179104AF}" destId="{9E64A16B-44D6-409E-9F53-782DD2463033}"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8AB76EBD-C22A-45D6-9164-FF3ABC2E5542}" srcId="{865D3768-612B-43C9-B104-C6FFFDB7D29C}" destId="{3F0F885A-4D06-4F3D-A51B-3D4BAAD9648D}" srcOrd="3" destOrd="0" parTransId="{D5C25E18-15A0-4578-827C-FAD5C878973B}" sibTransId="{BB113BC0-0ABA-480E-AFD1-9ED9DC0A7D11}"/>
    <dgm:cxn modelId="{0609924F-415B-4F43-9AB7-5B44EAE01B9E}" type="presOf" srcId="{168541DD-3EF4-48EA-A728-586B794B17F2}" destId="{0C431A88-421D-41A2-8E09-816B11A608E9}" srcOrd="0" destOrd="0" presId="urn:microsoft.com/office/officeart/2005/8/layout/radial5"/>
    <dgm:cxn modelId="{9FB3E154-D862-BA47-B4D4-390F97DBAB86}" type="presOf" srcId="{C06597CC-6966-48C3-B01A-EE17AD2952FC}" destId="{5087D389-1C17-48D5-A051-9433B0AC0B1B}" srcOrd="0" destOrd="0" presId="urn:microsoft.com/office/officeart/2005/8/layout/radial5"/>
    <dgm:cxn modelId="{60BE51F5-8BC1-7749-8088-215B8715D68F}" type="presOf" srcId="{186E24EF-2BDC-46CC-B725-D889F320CD6E}" destId="{E11BE06D-3432-4CE7-ABBE-DBECAFAB59BE}"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9889F530-7E6B-8C4A-BBCC-FD458D356AA2}" type="presParOf" srcId="{E11BE06D-3432-4CE7-ABBE-DBECAFAB59BE}" destId="{661A9C75-B817-42F4-8019-CA72D746E4D4}" srcOrd="0" destOrd="0" presId="urn:microsoft.com/office/officeart/2005/8/layout/radial5"/>
    <dgm:cxn modelId="{35A147D8-DD53-8740-86CE-963F76747A92}" type="presParOf" srcId="{E11BE06D-3432-4CE7-ABBE-DBECAFAB59BE}" destId="{8BAE6728-35BE-4B72-8751-FE9666A17461}" srcOrd="1" destOrd="0" presId="urn:microsoft.com/office/officeart/2005/8/layout/radial5"/>
    <dgm:cxn modelId="{79A53215-C8B8-144D-AE8F-BCCCFD055787}" type="presParOf" srcId="{8BAE6728-35BE-4B72-8751-FE9666A17461}" destId="{04A995DB-A781-412F-BCBF-BF2248B94A92}" srcOrd="0" destOrd="0" presId="urn:microsoft.com/office/officeart/2005/8/layout/radial5"/>
    <dgm:cxn modelId="{A2501BB4-4070-C545-8731-9884F92CFAFE}" type="presParOf" srcId="{E11BE06D-3432-4CE7-ABBE-DBECAFAB59BE}" destId="{35F7C1E2-E202-4DF6-8972-1F35046E507F}" srcOrd="2" destOrd="0" presId="urn:microsoft.com/office/officeart/2005/8/layout/radial5"/>
    <dgm:cxn modelId="{7427B686-AFC9-F046-AA33-EB0C14E1C305}" type="presParOf" srcId="{E11BE06D-3432-4CE7-ABBE-DBECAFAB59BE}" destId="{3A66533D-61A0-4F60-A075-A6DBDA6D2F42}" srcOrd="3" destOrd="0" presId="urn:microsoft.com/office/officeart/2005/8/layout/radial5"/>
    <dgm:cxn modelId="{85E8784D-E74A-284D-A47B-B9098347B122}" type="presParOf" srcId="{3A66533D-61A0-4F60-A075-A6DBDA6D2F42}" destId="{ED419E37-4A5D-4AC5-A038-3579188B5DD3}" srcOrd="0" destOrd="0" presId="urn:microsoft.com/office/officeart/2005/8/layout/radial5"/>
    <dgm:cxn modelId="{581F8EE9-5448-894D-B5D9-9FEF0AEA9CC3}" type="presParOf" srcId="{E11BE06D-3432-4CE7-ABBE-DBECAFAB59BE}" destId="{740739C9-16DC-4E32-ABC1-AA74D93EAD4D}" srcOrd="4" destOrd="0" presId="urn:microsoft.com/office/officeart/2005/8/layout/radial5"/>
    <dgm:cxn modelId="{0695CA11-D733-0246-8DF3-5C9A0A0236E8}" type="presParOf" srcId="{E11BE06D-3432-4CE7-ABBE-DBECAFAB59BE}" destId="{9E64A16B-44D6-409E-9F53-782DD2463033}" srcOrd="5" destOrd="0" presId="urn:microsoft.com/office/officeart/2005/8/layout/radial5"/>
    <dgm:cxn modelId="{D90EA861-F33B-0643-95ED-DBA273AA4A4E}" type="presParOf" srcId="{9E64A16B-44D6-409E-9F53-782DD2463033}" destId="{C5F351BE-5883-49F3-B890-08A2C9674825}" srcOrd="0" destOrd="0" presId="urn:microsoft.com/office/officeart/2005/8/layout/radial5"/>
    <dgm:cxn modelId="{7076AB74-AF7E-FF46-A827-EEF252583C68}" type="presParOf" srcId="{E11BE06D-3432-4CE7-ABBE-DBECAFAB59BE}" destId="{CF5F5C07-CEF1-46FA-9FD0-C3F2AAD10AE2}" srcOrd="6" destOrd="0" presId="urn:microsoft.com/office/officeart/2005/8/layout/radial5"/>
    <dgm:cxn modelId="{9CF85AE1-3320-554C-880D-200BFEB0D368}" type="presParOf" srcId="{E11BE06D-3432-4CE7-ABBE-DBECAFAB59BE}" destId="{2B209DF8-E17E-464F-A439-2F2D89694094}" srcOrd="7" destOrd="0" presId="urn:microsoft.com/office/officeart/2005/8/layout/radial5"/>
    <dgm:cxn modelId="{180177C6-71C4-D54E-99EB-00D20360D745}" type="presParOf" srcId="{2B209DF8-E17E-464F-A439-2F2D89694094}" destId="{6EBC4CF7-F025-418F-80AF-C60BC902518D}" srcOrd="0" destOrd="0" presId="urn:microsoft.com/office/officeart/2005/8/layout/radial5"/>
    <dgm:cxn modelId="{ADE6A47F-248D-614A-B3A6-661AA1614333}" type="presParOf" srcId="{E11BE06D-3432-4CE7-ABBE-DBECAFAB59BE}" destId="{281BF773-53C3-45E1-B2A2-83DE0E240945}" srcOrd="8" destOrd="0" presId="urn:microsoft.com/office/officeart/2005/8/layout/radial5"/>
    <dgm:cxn modelId="{18C1E60C-62DB-024D-B50F-EF8F8D703700}" type="presParOf" srcId="{E11BE06D-3432-4CE7-ABBE-DBECAFAB59BE}" destId="{32FA94EB-B3AB-4E70-9664-D63941E1DECF}" srcOrd="9" destOrd="0" presId="urn:microsoft.com/office/officeart/2005/8/layout/radial5"/>
    <dgm:cxn modelId="{2897179A-5C5F-EC4F-8984-D506C2EDDB59}" type="presParOf" srcId="{32FA94EB-B3AB-4E70-9664-D63941E1DECF}" destId="{414023BA-B8D6-491D-824C-1EA788DDD04E}" srcOrd="0" destOrd="0" presId="urn:microsoft.com/office/officeart/2005/8/layout/radial5"/>
    <dgm:cxn modelId="{DD9D1E9C-C0CF-184D-8946-E245F5F58308}" type="presParOf" srcId="{E11BE06D-3432-4CE7-ABBE-DBECAFAB59BE}" destId="{8ADD6AB0-FDA3-4743-A1F2-B2DAD7F9CDD2}" srcOrd="10" destOrd="0" presId="urn:microsoft.com/office/officeart/2005/8/layout/radial5"/>
    <dgm:cxn modelId="{0C615286-91B8-DB41-BA66-93E30A7F44D5}" type="presParOf" srcId="{E11BE06D-3432-4CE7-ABBE-DBECAFAB59BE}" destId="{0C431A88-421D-41A2-8E09-816B11A608E9}" srcOrd="11" destOrd="0" presId="urn:microsoft.com/office/officeart/2005/8/layout/radial5"/>
    <dgm:cxn modelId="{710D50B3-BE59-FD46-A207-4A349E6F0D6C}" type="presParOf" srcId="{0C431A88-421D-41A2-8E09-816B11A608E9}" destId="{4DD41723-1810-49BF-8446-968700848316}" srcOrd="0" destOrd="0" presId="urn:microsoft.com/office/officeart/2005/8/layout/radial5"/>
    <dgm:cxn modelId="{1DC455AC-0CB7-1345-829B-526F3749D1AF}"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en-US"/>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1EBC8ECB-6376-454E-AB90-D21DB0A21466}" type="presOf" srcId="{64300844-45B9-47B7-BE5D-029288657376}" destId="{A18BD2AC-1DAF-4C0D-878E-6FAF13AD5416}"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4D47A7A-B23E-304D-8465-3B29B18C7965}" type="presOf" srcId="{CC1D2F84-78D5-43C8-A13B-1D8019E6EDB6}" destId="{732EBD56-AE03-4017-A3B7-B78030B1E1CF}" srcOrd="1" destOrd="0" presId="urn:microsoft.com/office/officeart/2005/8/layout/radial5"/>
    <dgm:cxn modelId="{2BDE429B-C110-8045-ACE3-DF5DE7273C0F}" type="presOf" srcId="{A39D52ED-2C6F-4C6F-A72E-A038764FB536}" destId="{21E06869-D0ED-4F86-B83D-56936213F1DB}"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F1A0744C-BA5E-7D44-ABE3-2C93A5A9C29A}" type="presOf" srcId="{CC1D2F84-78D5-43C8-A13B-1D8019E6EDB6}" destId="{C05010F8-9818-4F8B-9B04-617C92E895A4}" srcOrd="0" destOrd="0" presId="urn:microsoft.com/office/officeart/2005/8/layout/radial5"/>
    <dgm:cxn modelId="{B28F61F8-5391-C242-8165-D987B7795F5D}" type="presOf" srcId="{A922D5F4-4F67-43F5-8D5B-CE3A4FDA056E}" destId="{64909A40-281C-4012-A290-11E105503859}" srcOrd="0" destOrd="0" presId="urn:microsoft.com/office/officeart/2005/8/layout/radial5"/>
    <dgm:cxn modelId="{35C4EF0A-4029-144F-99A8-0C89DAC47C6F}" type="presOf" srcId="{E50110B5-4652-473D-84B3-75BCE8596F7B}" destId="{0491B216-38EC-4B0D-9A11-F64E45B9EEFD}" srcOrd="1" destOrd="0" presId="urn:microsoft.com/office/officeart/2005/8/layout/radial5"/>
    <dgm:cxn modelId="{11CF4093-7928-DA43-8E82-0DAEB9506FD4}" type="presOf" srcId="{70409739-4290-4ADE-91B8-5FB68AFE6F81}" destId="{A352E85C-0B09-47E6-9092-CDB78B8C46E7}" srcOrd="0" destOrd="0" presId="urn:microsoft.com/office/officeart/2005/8/layout/radial5"/>
    <dgm:cxn modelId="{565676DA-89DD-6A4E-8400-4BE92A0C2987}" type="presOf" srcId="{74BF0AD8-8450-4BDC-B693-806C01CAE05C}" destId="{DF6CD740-0B72-4EF5-87A9-9067A199471F}" srcOrd="0" destOrd="0" presId="urn:microsoft.com/office/officeart/2005/8/layout/radial5"/>
    <dgm:cxn modelId="{D2E647EF-969B-D949-AFB2-A34126777E51}" type="presOf" srcId="{7A22B761-0B28-4A3D-8617-902603212F4F}" destId="{B48F9EDF-BEE9-45B1-A774-20C0F452687D}" srcOrd="0" destOrd="0" presId="urn:microsoft.com/office/officeart/2005/8/layout/radial5"/>
    <dgm:cxn modelId="{4352F4CF-A5B3-414C-B0B1-A9B958DE2120}" type="presOf" srcId="{2B4B9154-9539-4EC0-B8DA-D49E34B4B1D3}" destId="{3E6C5A5E-0CE7-4DD8-A7B7-858141A2AFFD}" srcOrd="0" destOrd="0" presId="urn:microsoft.com/office/officeart/2005/8/layout/radial5"/>
    <dgm:cxn modelId="{DDAD8D5F-54E3-864B-8809-D47E74228137}" type="presOf" srcId="{C3E4261E-2688-4872-B706-CE0713E77E84}" destId="{9C675751-0D64-417B-8F0C-57B1CD04880F}" srcOrd="0" destOrd="0" presId="urn:microsoft.com/office/officeart/2005/8/layout/radial5"/>
    <dgm:cxn modelId="{61299CDD-FA0D-9146-ABAE-EE07A84D94BB}" type="presOf" srcId="{2B4B9154-9539-4EC0-B8DA-D49E34B4B1D3}" destId="{70632132-F04B-4AE9-B8B0-6DB588EAB060}" srcOrd="1" destOrd="0" presId="urn:microsoft.com/office/officeart/2005/8/layout/radial5"/>
    <dgm:cxn modelId="{A879B402-48F1-3C4C-AADA-F9281CA52D4A}" type="presOf" srcId="{7716D2D7-AE11-4024-8BA5-BEC8373344D7}" destId="{456C5250-D558-4F2C-89A4-BE2586DD6F8B}" srcOrd="0" destOrd="0" presId="urn:microsoft.com/office/officeart/2005/8/layout/radial5"/>
    <dgm:cxn modelId="{D69AE478-8A31-E149-960E-085FD1C84C8A}" type="presOf" srcId="{E50110B5-4652-473D-84B3-75BCE8596F7B}" destId="{B64A740A-0CF2-4AF6-967C-823BFD6C8C9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9EF7AA05-4A5E-5544-AF0C-61C3A19C7688}" type="presOf" srcId="{74BF0AD8-8450-4BDC-B693-806C01CAE05C}" destId="{4C5A628C-DAC4-42A4-94CB-319C507621E6}" srcOrd="1" destOrd="0" presId="urn:microsoft.com/office/officeart/2005/8/layout/radial5"/>
    <dgm:cxn modelId="{E49E0522-3511-7E48-BB89-7EF5014927E5}"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A4B0E7-3925-45EA-9746-F9D13BB278ED}" srcId="{7A22B761-0B28-4A3D-8617-902603212F4F}" destId="{64300844-45B9-47B7-BE5D-029288657376}" srcOrd="0" destOrd="0" parTransId="{C36A0215-5D6D-4D8F-A1D5-060799301FE4}" sibTransId="{9563FCDE-A47E-4728-A7CD-DE0601287637}"/>
    <dgm:cxn modelId="{F6B45ADC-425A-4242-A5E9-D28AEC3F9B93}" type="presOf" srcId="{EDB42703-B83A-4794-9521-E964E1FACBC0}" destId="{E3B9CC4E-B289-45D2-8E8D-5A5CAE1614BE}" srcOrd="0" destOrd="0" presId="urn:microsoft.com/office/officeart/2005/8/layout/radial5"/>
    <dgm:cxn modelId="{C2AF6DFF-FB45-E74E-BDEE-D7E00C4C9741}" type="presParOf" srcId="{B48F9EDF-BEE9-45B1-A774-20C0F452687D}" destId="{A18BD2AC-1DAF-4C0D-878E-6FAF13AD5416}" srcOrd="0" destOrd="0" presId="urn:microsoft.com/office/officeart/2005/8/layout/radial5"/>
    <dgm:cxn modelId="{AACFB0A3-8F0E-D447-8B51-EABC8E91E71A}" type="presParOf" srcId="{B48F9EDF-BEE9-45B1-A774-20C0F452687D}" destId="{DF6CD740-0B72-4EF5-87A9-9067A199471F}" srcOrd="1" destOrd="0" presId="urn:microsoft.com/office/officeart/2005/8/layout/radial5"/>
    <dgm:cxn modelId="{2F2FEA12-F3F3-2348-BDAA-5B5E1CEFD4C7}" type="presParOf" srcId="{DF6CD740-0B72-4EF5-87A9-9067A199471F}" destId="{4C5A628C-DAC4-42A4-94CB-319C507621E6}" srcOrd="0" destOrd="0" presId="urn:microsoft.com/office/officeart/2005/8/layout/radial5"/>
    <dgm:cxn modelId="{0840224F-7A50-1543-9E8C-895D2CDD3AB7}" type="presParOf" srcId="{B48F9EDF-BEE9-45B1-A774-20C0F452687D}" destId="{456C5250-D558-4F2C-89A4-BE2586DD6F8B}" srcOrd="2" destOrd="0" presId="urn:microsoft.com/office/officeart/2005/8/layout/radial5"/>
    <dgm:cxn modelId="{0371237A-7A42-5F46-A5BA-E989D99C703E}" type="presParOf" srcId="{B48F9EDF-BEE9-45B1-A774-20C0F452687D}" destId="{B64A740A-0CF2-4AF6-967C-823BFD6C8C9B}" srcOrd="3" destOrd="0" presId="urn:microsoft.com/office/officeart/2005/8/layout/radial5"/>
    <dgm:cxn modelId="{D2F4F77E-B33A-1A4E-BB57-D4FD62F4281C}" type="presParOf" srcId="{B64A740A-0CF2-4AF6-967C-823BFD6C8C9B}" destId="{0491B216-38EC-4B0D-9A11-F64E45B9EEFD}" srcOrd="0" destOrd="0" presId="urn:microsoft.com/office/officeart/2005/8/layout/radial5"/>
    <dgm:cxn modelId="{F00DD844-76B5-FA4A-8630-9E8130813B8E}" type="presParOf" srcId="{B48F9EDF-BEE9-45B1-A774-20C0F452687D}" destId="{A352E85C-0B09-47E6-9092-CDB78B8C46E7}" srcOrd="4" destOrd="0" presId="urn:microsoft.com/office/officeart/2005/8/layout/radial5"/>
    <dgm:cxn modelId="{80CE44C0-3108-A84B-AF65-C2192D3BD545}" type="presParOf" srcId="{B48F9EDF-BEE9-45B1-A774-20C0F452687D}" destId="{3E6C5A5E-0CE7-4DD8-A7B7-858141A2AFFD}" srcOrd="5" destOrd="0" presId="urn:microsoft.com/office/officeart/2005/8/layout/radial5"/>
    <dgm:cxn modelId="{371AFEAD-691C-A34A-B1E0-12DC0E2D040A}" type="presParOf" srcId="{3E6C5A5E-0CE7-4DD8-A7B7-858141A2AFFD}" destId="{70632132-F04B-4AE9-B8B0-6DB588EAB060}" srcOrd="0" destOrd="0" presId="urn:microsoft.com/office/officeart/2005/8/layout/radial5"/>
    <dgm:cxn modelId="{B449D7E5-C186-5D40-A9DF-4DB80146EF29}" type="presParOf" srcId="{B48F9EDF-BEE9-45B1-A774-20C0F452687D}" destId="{64909A40-281C-4012-A290-11E105503859}" srcOrd="6" destOrd="0" presId="urn:microsoft.com/office/officeart/2005/8/layout/radial5"/>
    <dgm:cxn modelId="{BA423A98-355D-CF45-AC83-6A472BAD231E}" type="presParOf" srcId="{B48F9EDF-BEE9-45B1-A774-20C0F452687D}" destId="{21E06869-D0ED-4F86-B83D-56936213F1DB}" srcOrd="7" destOrd="0" presId="urn:microsoft.com/office/officeart/2005/8/layout/radial5"/>
    <dgm:cxn modelId="{15424FEE-4F19-994E-BF67-6E154B58D94B}" type="presParOf" srcId="{21E06869-D0ED-4F86-B83D-56936213F1DB}" destId="{A1EDBFD4-C0A4-4619-9098-027032D0038D}" srcOrd="0" destOrd="0" presId="urn:microsoft.com/office/officeart/2005/8/layout/radial5"/>
    <dgm:cxn modelId="{CCB740B5-63AB-0841-876C-BED28D58C326}" type="presParOf" srcId="{B48F9EDF-BEE9-45B1-A774-20C0F452687D}" destId="{E3B9CC4E-B289-45D2-8E8D-5A5CAE1614BE}" srcOrd="8" destOrd="0" presId="urn:microsoft.com/office/officeart/2005/8/layout/radial5"/>
    <dgm:cxn modelId="{811CAE91-0AE0-2348-8A13-855585B77D9B}" type="presParOf" srcId="{B48F9EDF-BEE9-45B1-A774-20C0F452687D}" destId="{C05010F8-9818-4F8B-9B04-617C92E895A4}" srcOrd="9" destOrd="0" presId="urn:microsoft.com/office/officeart/2005/8/layout/radial5"/>
    <dgm:cxn modelId="{4AE30721-D46D-8F42-BFEA-8759C826BB47}" type="presParOf" srcId="{C05010F8-9818-4F8B-9B04-617C92E895A4}" destId="{732EBD56-AE03-4017-A3B7-B78030B1E1CF}" srcOrd="0" destOrd="0" presId="urn:microsoft.com/office/officeart/2005/8/layout/radial5"/>
    <dgm:cxn modelId="{56CAC22C-5AEF-414D-AE24-14065C4C2C6A}"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en-US"/>
        </a:p>
      </dgm:t>
    </dgm:pt>
    <dgm:pt modelId="{4C5A628C-DAC4-42A4-94CB-319C507621E6}" type="pres">
      <dgm:prSet presAssocID="{74BF0AD8-8450-4BDC-B693-806C01CAE05C}" presName="connectorText" presStyleLbl="sibTrans2D1" presStyleIdx="0" presStyleCnt="5"/>
      <dgm:spPr/>
      <dgm:t>
        <a:bodyPr/>
        <a:lstStyle/>
        <a:p>
          <a:endParaRPr lang="en-US"/>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en-US"/>
        </a:p>
      </dgm:t>
    </dgm:pt>
    <dgm:pt modelId="{0491B216-38EC-4B0D-9A11-F64E45B9EEFD}" type="pres">
      <dgm:prSet presAssocID="{E50110B5-4652-473D-84B3-75BCE8596F7B}" presName="connectorText" presStyleLbl="sibTrans2D1" presStyleIdx="1" presStyleCnt="5"/>
      <dgm:spPr/>
      <dgm:t>
        <a:bodyPr/>
        <a:lstStyle/>
        <a:p>
          <a:endParaRPr lang="en-US"/>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en-US"/>
        </a:p>
      </dgm:t>
    </dgm:pt>
    <dgm:pt modelId="{70632132-F04B-4AE9-B8B0-6DB588EAB060}" type="pres">
      <dgm:prSet presAssocID="{2B4B9154-9539-4EC0-B8DA-D49E34B4B1D3}" presName="connectorText" presStyleLbl="sibTrans2D1" presStyleIdx="2" presStyleCnt="5"/>
      <dgm:spPr/>
      <dgm:t>
        <a:bodyPr/>
        <a:lstStyle/>
        <a:p>
          <a:endParaRPr lang="en-US"/>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en-US"/>
        </a:p>
      </dgm:t>
    </dgm:pt>
    <dgm:pt modelId="{A1EDBFD4-C0A4-4619-9098-027032D0038D}" type="pres">
      <dgm:prSet presAssocID="{A39D52ED-2C6F-4C6F-A72E-A038764FB536}" presName="connectorText" presStyleLbl="sibTrans2D1" presStyleIdx="3" presStyleCnt="5"/>
      <dgm:spPr/>
      <dgm:t>
        <a:bodyPr/>
        <a:lstStyle/>
        <a:p>
          <a:endParaRPr lang="en-US"/>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en-US"/>
        </a:p>
      </dgm:t>
    </dgm:pt>
    <dgm:pt modelId="{732EBD56-AE03-4017-A3B7-B78030B1E1CF}" type="pres">
      <dgm:prSet presAssocID="{CC1D2F84-78D5-43C8-A13B-1D8019E6EDB6}" presName="connectorText" presStyleLbl="sibTrans2D1" presStyleIdx="4" presStyleCnt="5"/>
      <dgm:spPr/>
      <dgm:t>
        <a:bodyPr/>
        <a:lstStyle/>
        <a:p>
          <a:endParaRPr lang="en-US"/>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EC51C6F2-B4F2-474A-8897-B7B2BCE25A23}" type="presOf" srcId="{E50110B5-4652-473D-84B3-75BCE8596F7B}" destId="{0491B216-38EC-4B0D-9A11-F64E45B9EEFD}" srcOrd="1" destOrd="0" presId="urn:microsoft.com/office/officeart/2005/8/layout/radial5"/>
    <dgm:cxn modelId="{7C4C6170-4F41-4E49-8186-323966C7507A}" type="presOf" srcId="{2B4B9154-9539-4EC0-B8DA-D49E34B4B1D3}" destId="{3E6C5A5E-0CE7-4DD8-A7B7-858141A2AFFD}" srcOrd="0" destOrd="0" presId="urn:microsoft.com/office/officeart/2005/8/layout/radial5"/>
    <dgm:cxn modelId="{34B175F9-1A9F-FD4A-8AE0-E10CFE441CD4}" type="presOf" srcId="{7A22B761-0B28-4A3D-8617-902603212F4F}" destId="{B48F9EDF-BEE9-45B1-A774-20C0F452687D}"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48A592F-D1D1-BB46-A832-E9491CAED701}" type="presOf" srcId="{C3E4261E-2688-4872-B706-CE0713E77E84}" destId="{9C675751-0D64-417B-8F0C-57B1CD04880F}" srcOrd="0" destOrd="0" presId="urn:microsoft.com/office/officeart/2005/8/layout/radial5"/>
    <dgm:cxn modelId="{61A346E8-D7E4-F14B-B600-DDC44C98D9DB}" type="presOf" srcId="{70409739-4290-4ADE-91B8-5FB68AFE6F81}" destId="{A352E85C-0B09-47E6-9092-CDB78B8C46E7}"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BE2CBC64-B1FD-FC4C-852C-992CD831F0F0}" type="presOf" srcId="{CC1D2F84-78D5-43C8-A13B-1D8019E6EDB6}" destId="{732EBD56-AE03-4017-A3B7-B78030B1E1CF}" srcOrd="1" destOrd="0" presId="urn:microsoft.com/office/officeart/2005/8/layout/radial5"/>
    <dgm:cxn modelId="{01609CFC-6200-354E-8B32-E041E71EBCD4}" type="presOf" srcId="{2B4B9154-9539-4EC0-B8DA-D49E34B4B1D3}" destId="{70632132-F04B-4AE9-B8B0-6DB588EAB060}" srcOrd="1" destOrd="0" presId="urn:microsoft.com/office/officeart/2005/8/layout/radial5"/>
    <dgm:cxn modelId="{9CC9299A-01FF-5646-BF31-16D28B225C71}"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BBB19C2A-20D3-8745-9810-E8156AC8E6B7}" type="presOf" srcId="{74BF0AD8-8450-4BDC-B693-806C01CAE05C}" destId="{4C5A628C-DAC4-42A4-94CB-319C507621E6}" srcOrd="1" destOrd="0" presId="urn:microsoft.com/office/officeart/2005/8/layout/radial5"/>
    <dgm:cxn modelId="{A44D91C2-EEDF-074E-A50F-8FB913353106}" type="presOf" srcId="{E50110B5-4652-473D-84B3-75BCE8596F7B}" destId="{B64A740A-0CF2-4AF6-967C-823BFD6C8C9B}" srcOrd="0" destOrd="0" presId="urn:microsoft.com/office/officeart/2005/8/layout/radial5"/>
    <dgm:cxn modelId="{4ACF49E5-E4BC-7142-A554-EF1CFF08CB3C}" type="presOf" srcId="{A39D52ED-2C6F-4C6F-A72E-A038764FB536}" destId="{A1EDBFD4-C0A4-4619-9098-027032D0038D}" srcOrd="1" destOrd="0" presId="urn:microsoft.com/office/officeart/2005/8/layout/radial5"/>
    <dgm:cxn modelId="{142E1CE7-8C5F-B645-AE29-16B309C0E3D7}" type="presOf" srcId="{EDB42703-B83A-4794-9521-E964E1FACBC0}" destId="{E3B9CC4E-B289-45D2-8E8D-5A5CAE1614BE}" srcOrd="0" destOrd="0" presId="urn:microsoft.com/office/officeart/2005/8/layout/radial5"/>
    <dgm:cxn modelId="{29C0AC93-8F68-3E4F-B530-D0B1298078DF}" type="presOf" srcId="{64300844-45B9-47B7-BE5D-029288657376}" destId="{A18BD2AC-1DAF-4C0D-878E-6FAF13AD5416}" srcOrd="0" destOrd="0" presId="urn:microsoft.com/office/officeart/2005/8/layout/radial5"/>
    <dgm:cxn modelId="{C8EBADAF-E03A-3F45-8256-7E45E8D1716C}" type="presOf" srcId="{7716D2D7-AE11-4024-8BA5-BEC8373344D7}" destId="{456C5250-D558-4F2C-89A4-BE2586DD6F8B}"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53ABC5C-0BA4-EB42-A685-7BD40B45FA40}" type="presOf" srcId="{A39D52ED-2C6F-4C6F-A72E-A038764FB536}" destId="{21E06869-D0ED-4F86-B83D-56936213F1DB}" srcOrd="0" destOrd="0" presId="urn:microsoft.com/office/officeart/2005/8/layout/radial5"/>
    <dgm:cxn modelId="{3AA10DE3-580C-694B-B939-77D80EE12AFB}" type="presOf" srcId="{A922D5F4-4F67-43F5-8D5B-CE3A4FDA056E}" destId="{64909A40-281C-4012-A290-11E105503859}"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729DE2D7-23A9-2343-B8FE-371074D290CD}"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C083B7D3-38C5-DD4C-B5C3-17236736E1E9}" type="presParOf" srcId="{B48F9EDF-BEE9-45B1-A774-20C0F452687D}" destId="{A18BD2AC-1DAF-4C0D-878E-6FAF13AD5416}" srcOrd="0" destOrd="0" presId="urn:microsoft.com/office/officeart/2005/8/layout/radial5"/>
    <dgm:cxn modelId="{B056819E-A469-FD4B-A70D-499D95940B6E}" type="presParOf" srcId="{B48F9EDF-BEE9-45B1-A774-20C0F452687D}" destId="{DF6CD740-0B72-4EF5-87A9-9067A199471F}" srcOrd="1" destOrd="0" presId="urn:microsoft.com/office/officeart/2005/8/layout/radial5"/>
    <dgm:cxn modelId="{A1AC7CDE-EA28-744E-81E9-54388E7037FA}" type="presParOf" srcId="{DF6CD740-0B72-4EF5-87A9-9067A199471F}" destId="{4C5A628C-DAC4-42A4-94CB-319C507621E6}" srcOrd="0" destOrd="0" presId="urn:microsoft.com/office/officeart/2005/8/layout/radial5"/>
    <dgm:cxn modelId="{FC5E7000-0EB7-6A43-B947-FEABA7DB296E}" type="presParOf" srcId="{B48F9EDF-BEE9-45B1-A774-20C0F452687D}" destId="{456C5250-D558-4F2C-89A4-BE2586DD6F8B}" srcOrd="2" destOrd="0" presId="urn:microsoft.com/office/officeart/2005/8/layout/radial5"/>
    <dgm:cxn modelId="{02B91D9E-4ABA-E043-A6DA-3767B5E526FA}" type="presParOf" srcId="{B48F9EDF-BEE9-45B1-A774-20C0F452687D}" destId="{B64A740A-0CF2-4AF6-967C-823BFD6C8C9B}" srcOrd="3" destOrd="0" presId="urn:microsoft.com/office/officeart/2005/8/layout/radial5"/>
    <dgm:cxn modelId="{C660AED1-3319-7C4A-A8E0-F620D757E18A}" type="presParOf" srcId="{B64A740A-0CF2-4AF6-967C-823BFD6C8C9B}" destId="{0491B216-38EC-4B0D-9A11-F64E45B9EEFD}" srcOrd="0" destOrd="0" presId="urn:microsoft.com/office/officeart/2005/8/layout/radial5"/>
    <dgm:cxn modelId="{27FC9EBD-1CD2-5640-9AA9-C06B6E854810}" type="presParOf" srcId="{B48F9EDF-BEE9-45B1-A774-20C0F452687D}" destId="{A352E85C-0B09-47E6-9092-CDB78B8C46E7}" srcOrd="4" destOrd="0" presId="urn:microsoft.com/office/officeart/2005/8/layout/radial5"/>
    <dgm:cxn modelId="{6A9D9FAD-2553-4745-B842-3AFAA85DC0C5}" type="presParOf" srcId="{B48F9EDF-BEE9-45B1-A774-20C0F452687D}" destId="{3E6C5A5E-0CE7-4DD8-A7B7-858141A2AFFD}" srcOrd="5" destOrd="0" presId="urn:microsoft.com/office/officeart/2005/8/layout/radial5"/>
    <dgm:cxn modelId="{3F87BFA9-010F-7C49-9365-43CE67BE6219}" type="presParOf" srcId="{3E6C5A5E-0CE7-4DD8-A7B7-858141A2AFFD}" destId="{70632132-F04B-4AE9-B8B0-6DB588EAB060}" srcOrd="0" destOrd="0" presId="urn:microsoft.com/office/officeart/2005/8/layout/radial5"/>
    <dgm:cxn modelId="{93075041-7005-874B-A438-34DEF4F5569F}" type="presParOf" srcId="{B48F9EDF-BEE9-45B1-A774-20C0F452687D}" destId="{64909A40-281C-4012-A290-11E105503859}" srcOrd="6" destOrd="0" presId="urn:microsoft.com/office/officeart/2005/8/layout/radial5"/>
    <dgm:cxn modelId="{43E8AC2F-ACE9-4841-8405-43E0D79740DA}" type="presParOf" srcId="{B48F9EDF-BEE9-45B1-A774-20C0F452687D}" destId="{21E06869-D0ED-4F86-B83D-56936213F1DB}" srcOrd="7" destOrd="0" presId="urn:microsoft.com/office/officeart/2005/8/layout/radial5"/>
    <dgm:cxn modelId="{EE957AEE-24E0-8A4E-8A3E-A3D9FE54884C}" type="presParOf" srcId="{21E06869-D0ED-4F86-B83D-56936213F1DB}" destId="{A1EDBFD4-C0A4-4619-9098-027032D0038D}" srcOrd="0" destOrd="0" presId="urn:microsoft.com/office/officeart/2005/8/layout/radial5"/>
    <dgm:cxn modelId="{BBDDA612-50C6-1442-B5BF-10BC00342A9E}" type="presParOf" srcId="{B48F9EDF-BEE9-45B1-A774-20C0F452687D}" destId="{E3B9CC4E-B289-45D2-8E8D-5A5CAE1614BE}" srcOrd="8" destOrd="0" presId="urn:microsoft.com/office/officeart/2005/8/layout/radial5"/>
    <dgm:cxn modelId="{62BE9F5C-429F-C244-BE8D-18E4CA555E30}" type="presParOf" srcId="{B48F9EDF-BEE9-45B1-A774-20C0F452687D}" destId="{C05010F8-9818-4F8B-9B04-617C92E895A4}" srcOrd="9" destOrd="0" presId="urn:microsoft.com/office/officeart/2005/8/layout/radial5"/>
    <dgm:cxn modelId="{BBC716B2-74DB-A545-8761-3891D49C81CE}" type="presParOf" srcId="{C05010F8-9818-4F8B-9B04-617C92E895A4}" destId="{732EBD56-AE03-4017-A3B7-B78030B1E1CF}" srcOrd="0" destOrd="0" presId="urn:microsoft.com/office/officeart/2005/8/layout/radial5"/>
    <dgm:cxn modelId="{D90BC06E-5F8E-CE44-9ED3-EB2FAE2625DB}"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en-US"/>
        </a:p>
      </dgm:t>
    </dgm:pt>
    <dgm:pt modelId="{790A0F09-AC5C-4E69-8AA8-D454AE9189B6}" type="pres">
      <dgm:prSet presAssocID="{9E8F232B-5A28-4740-A709-35361BECEF0D}" presName="connectorText" presStyleLbl="sibTrans2D1" presStyleIdx="5" presStyleCnt="7"/>
      <dgm:spPr/>
      <dgm:t>
        <a:bodyPr/>
        <a:lstStyle/>
        <a:p>
          <a:endParaRPr lang="en-US"/>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en-US"/>
        </a:p>
      </dgm:t>
    </dgm:pt>
    <dgm:pt modelId="{0A90D38B-F06D-40AB-9954-8113B94CD2AA}" type="pres">
      <dgm:prSet presAssocID="{6EDDDE04-4E3F-4A32-AB61-99CD35BB7B6E}" presName="parTrans" presStyleLbl="sibTrans2D1" presStyleIdx="6" presStyleCnt="7"/>
      <dgm:spPr/>
      <dgm:t>
        <a:bodyPr/>
        <a:lstStyle/>
        <a:p>
          <a:endParaRPr lang="en-US"/>
        </a:p>
      </dgm:t>
    </dgm:pt>
    <dgm:pt modelId="{12B4001D-2FF4-47D9-8D8B-648631922630}" type="pres">
      <dgm:prSet presAssocID="{6EDDDE04-4E3F-4A32-AB61-99CD35BB7B6E}" presName="connectorText" presStyleLbl="sibTrans2D1" presStyleIdx="6" presStyleCnt="7"/>
      <dgm:spPr/>
      <dgm:t>
        <a:bodyPr/>
        <a:lstStyle/>
        <a:p>
          <a:endParaRPr lang="en-US"/>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en-US"/>
        </a:p>
      </dgm:t>
    </dgm:pt>
  </dgm:ptLst>
  <dgm:cxnLst>
    <dgm:cxn modelId="{BA6F3986-FAB4-E246-A72B-6D70D65785AE}" type="presOf" srcId="{74BF0AD8-8450-4BDC-B693-806C01CAE05C}" destId="{DF6CD740-0B72-4EF5-87A9-9067A199471F}" srcOrd="0" destOrd="0" presId="urn:microsoft.com/office/officeart/2005/8/layout/radial5"/>
    <dgm:cxn modelId="{5EDCF264-20A7-3543-9523-897607D71DC1}" type="presOf" srcId="{7716D2D7-AE11-4024-8BA5-BEC8373344D7}" destId="{456C5250-D558-4F2C-89A4-BE2586DD6F8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D66024A-A34F-814D-9FBF-1340CAF228BF}" type="presOf" srcId="{C3E4261E-2688-4872-B706-CE0713E77E84}" destId="{9C675751-0D64-417B-8F0C-57B1CD04880F}"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4180E007-51E7-2F4C-BEDE-A32BCD24DA37}" type="presOf" srcId="{A39D52ED-2C6F-4C6F-A72E-A038764FB536}" destId="{A1EDBFD4-C0A4-4619-9098-027032D0038D}" srcOrd="1" destOrd="0" presId="urn:microsoft.com/office/officeart/2005/8/layout/radial5"/>
    <dgm:cxn modelId="{B8223067-1192-D644-B122-0B48159C20BE}" type="presOf" srcId="{9A0E5338-AC0D-4DF0-91FC-395303EF3D57}" destId="{382D73C6-3615-48D2-9A1F-A56DB7940281}" srcOrd="0" destOrd="0" presId="urn:microsoft.com/office/officeart/2005/8/layout/radial5"/>
    <dgm:cxn modelId="{956E0423-99B6-754A-8277-7A3536A7458F}" type="presOf" srcId="{6EDDDE04-4E3F-4A32-AB61-99CD35BB7B6E}" destId="{0A90D38B-F06D-40AB-9954-8113B94CD2AA}"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05D7A178-2503-4DA7-A215-D3CECD87F98D}" srcId="{64300844-45B9-47B7-BE5D-029288657376}" destId="{7716D2D7-AE11-4024-8BA5-BEC8373344D7}" srcOrd="0" destOrd="0" parTransId="{74BF0AD8-8450-4BDC-B693-806C01CAE05C}" sibTransId="{114D12FA-6446-42B1-83FA-32B180B57429}"/>
    <dgm:cxn modelId="{A6636259-4504-FF40-AAC6-8CBEE0BDA06B}" type="presOf" srcId="{9E8F232B-5A28-4740-A709-35361BECEF0D}" destId="{790A0F09-AC5C-4E69-8AA8-D454AE9189B6}"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AB0D19D9-BEFE-0D4F-933E-8A444CDBF4A0}" type="presOf" srcId="{540EAC52-B607-419F-836D-7E3B98986527}" destId="{8BF97886-FC98-4EE8-A27C-6EF0B5966A81}" srcOrd="0" destOrd="0" presId="urn:microsoft.com/office/officeart/2005/8/layout/radial5"/>
    <dgm:cxn modelId="{B4FA6414-7C46-774D-8A2F-01837CA12A21}" type="presOf" srcId="{A922D5F4-4F67-43F5-8D5B-CE3A4FDA056E}" destId="{64909A40-281C-4012-A290-11E105503859}" srcOrd="0"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E48C4FF7-75CD-1448-9A03-A01EDC1929CD}" type="presOf" srcId="{74BF0AD8-8450-4BDC-B693-806C01CAE05C}" destId="{4C5A628C-DAC4-42A4-94CB-319C507621E6}" srcOrd="1" destOrd="0" presId="urn:microsoft.com/office/officeart/2005/8/layout/radial5"/>
    <dgm:cxn modelId="{FB697A0A-9E7E-1D45-9980-690CC677F0B0}" type="presOf" srcId="{CC1D2F84-78D5-43C8-A13B-1D8019E6EDB6}" destId="{732EBD56-AE03-4017-A3B7-B78030B1E1CF}" srcOrd="1" destOrd="0" presId="urn:microsoft.com/office/officeart/2005/8/layout/radial5"/>
    <dgm:cxn modelId="{4BCF53E6-D56A-4C43-A482-35253464706A}" type="presOf" srcId="{2B4B9154-9539-4EC0-B8DA-D49E34B4B1D3}" destId="{3E6C5A5E-0CE7-4DD8-A7B7-858141A2AFFD}"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852796-EABE-8D4C-93BE-20173A77EB36}" type="presOf" srcId="{9E8F232B-5A28-4740-A709-35361BECEF0D}" destId="{BE7267F4-1325-4D52-8C6A-DA46A1941A38}" srcOrd="0" destOrd="0" presId="urn:microsoft.com/office/officeart/2005/8/layout/radial5"/>
    <dgm:cxn modelId="{8CAB0EB3-73D1-0646-8534-EE1B12E60B06}" type="presOf" srcId="{E50110B5-4652-473D-84B3-75BCE8596F7B}" destId="{B64A740A-0CF2-4AF6-967C-823BFD6C8C9B}" srcOrd="0" destOrd="0" presId="urn:microsoft.com/office/officeart/2005/8/layout/radial5"/>
    <dgm:cxn modelId="{DC26F65C-93FB-AE47-8A32-A1F7D1E6B276}" type="presOf" srcId="{2B4B9154-9539-4EC0-B8DA-D49E34B4B1D3}" destId="{70632132-F04B-4AE9-B8B0-6DB588EAB060}" srcOrd="1" destOrd="0" presId="urn:microsoft.com/office/officeart/2005/8/layout/radial5"/>
    <dgm:cxn modelId="{94567A9C-ED3D-894C-BC53-FAE94B5F37E8}" type="presOf" srcId="{CC1D2F84-78D5-43C8-A13B-1D8019E6EDB6}" destId="{C05010F8-9818-4F8B-9B04-617C92E895A4}"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613296FC-CFD1-AE48-A63C-05D400EDC8A0}" type="presOf" srcId="{64300844-45B9-47B7-BE5D-029288657376}" destId="{A18BD2AC-1DAF-4C0D-878E-6FAF13AD5416}" srcOrd="0" destOrd="0" presId="urn:microsoft.com/office/officeart/2005/8/layout/radial5"/>
    <dgm:cxn modelId="{3EE4F85C-4D21-7646-9DBA-56853264935A}" type="presOf" srcId="{E50110B5-4652-473D-84B3-75BCE8596F7B}" destId="{0491B216-38EC-4B0D-9A11-F64E45B9EEFD}" srcOrd="1" destOrd="0" presId="urn:microsoft.com/office/officeart/2005/8/layout/radial5"/>
    <dgm:cxn modelId="{E7FDFC3B-440B-FD49-9C1C-478295AA42F2}" type="presOf" srcId="{EDB42703-B83A-4794-9521-E964E1FACBC0}" destId="{E3B9CC4E-B289-45D2-8E8D-5A5CAE1614BE}" srcOrd="0" destOrd="0" presId="urn:microsoft.com/office/officeart/2005/8/layout/radial5"/>
    <dgm:cxn modelId="{3BFCAFD6-0825-B147-84A4-F64D48F0C485}" type="presOf" srcId="{7A22B761-0B28-4A3D-8617-902603212F4F}" destId="{B48F9EDF-BEE9-45B1-A774-20C0F452687D}" srcOrd="0" destOrd="0" presId="urn:microsoft.com/office/officeart/2005/8/layout/radial5"/>
    <dgm:cxn modelId="{5165DB80-FD35-7442-ACAF-0FC6393E8C4D}" type="presOf" srcId="{A39D52ED-2C6F-4C6F-A72E-A038764FB536}" destId="{21E06869-D0ED-4F86-B83D-56936213F1DB}" srcOrd="0" destOrd="0" presId="urn:microsoft.com/office/officeart/2005/8/layout/radial5"/>
    <dgm:cxn modelId="{B41990B9-B94C-174B-B279-4603E6B7F5FD}" type="presOf" srcId="{70409739-4290-4ADE-91B8-5FB68AFE6F81}" destId="{A352E85C-0B09-47E6-9092-CDB78B8C46E7}" srcOrd="0" destOrd="0" presId="urn:microsoft.com/office/officeart/2005/8/layout/radial5"/>
    <dgm:cxn modelId="{A1D47F27-503A-6F40-8B3D-601499ABA3BE}" type="presOf" srcId="{6EDDDE04-4E3F-4A32-AB61-99CD35BB7B6E}" destId="{12B4001D-2FF4-47D9-8D8B-648631922630}" srcOrd="1" destOrd="0" presId="urn:microsoft.com/office/officeart/2005/8/layout/radial5"/>
    <dgm:cxn modelId="{EF25B6DE-E2C0-AA42-8B7E-21F95CCE7F23}" type="presParOf" srcId="{B48F9EDF-BEE9-45B1-A774-20C0F452687D}" destId="{A18BD2AC-1DAF-4C0D-878E-6FAF13AD5416}" srcOrd="0" destOrd="0" presId="urn:microsoft.com/office/officeart/2005/8/layout/radial5"/>
    <dgm:cxn modelId="{144DBC9C-CF16-3547-A5F5-4510A3626330}" type="presParOf" srcId="{B48F9EDF-BEE9-45B1-A774-20C0F452687D}" destId="{DF6CD740-0B72-4EF5-87A9-9067A199471F}" srcOrd="1" destOrd="0" presId="urn:microsoft.com/office/officeart/2005/8/layout/radial5"/>
    <dgm:cxn modelId="{E2ACA74F-56FE-E64E-91E9-9B2483F82443}" type="presParOf" srcId="{DF6CD740-0B72-4EF5-87A9-9067A199471F}" destId="{4C5A628C-DAC4-42A4-94CB-319C507621E6}" srcOrd="0" destOrd="0" presId="urn:microsoft.com/office/officeart/2005/8/layout/radial5"/>
    <dgm:cxn modelId="{48636D66-577F-0243-834A-13F3CA296EED}" type="presParOf" srcId="{B48F9EDF-BEE9-45B1-A774-20C0F452687D}" destId="{456C5250-D558-4F2C-89A4-BE2586DD6F8B}" srcOrd="2" destOrd="0" presId="urn:microsoft.com/office/officeart/2005/8/layout/radial5"/>
    <dgm:cxn modelId="{52ACA158-7EF6-534E-AA88-C415C0AD76AE}" type="presParOf" srcId="{B48F9EDF-BEE9-45B1-A774-20C0F452687D}" destId="{B64A740A-0CF2-4AF6-967C-823BFD6C8C9B}" srcOrd="3" destOrd="0" presId="urn:microsoft.com/office/officeart/2005/8/layout/radial5"/>
    <dgm:cxn modelId="{0DD6A08F-F9A6-6648-9D71-5D141BDE96F1}" type="presParOf" srcId="{B64A740A-0CF2-4AF6-967C-823BFD6C8C9B}" destId="{0491B216-38EC-4B0D-9A11-F64E45B9EEFD}" srcOrd="0" destOrd="0" presId="urn:microsoft.com/office/officeart/2005/8/layout/radial5"/>
    <dgm:cxn modelId="{1C277A89-1F47-F345-BE03-1A588D85CDEF}" type="presParOf" srcId="{B48F9EDF-BEE9-45B1-A774-20C0F452687D}" destId="{A352E85C-0B09-47E6-9092-CDB78B8C46E7}" srcOrd="4" destOrd="0" presId="urn:microsoft.com/office/officeart/2005/8/layout/radial5"/>
    <dgm:cxn modelId="{BAE0EA04-8F28-C641-A1CD-807AF59B8A0F}" type="presParOf" srcId="{B48F9EDF-BEE9-45B1-A774-20C0F452687D}" destId="{3E6C5A5E-0CE7-4DD8-A7B7-858141A2AFFD}" srcOrd="5" destOrd="0" presId="urn:microsoft.com/office/officeart/2005/8/layout/radial5"/>
    <dgm:cxn modelId="{54915AD2-63D8-DF41-8E55-FBDBB8EA5D1F}" type="presParOf" srcId="{3E6C5A5E-0CE7-4DD8-A7B7-858141A2AFFD}" destId="{70632132-F04B-4AE9-B8B0-6DB588EAB060}" srcOrd="0" destOrd="0" presId="urn:microsoft.com/office/officeart/2005/8/layout/radial5"/>
    <dgm:cxn modelId="{1AE9BFEE-48A9-9447-A5B3-8964961CF6E5}" type="presParOf" srcId="{B48F9EDF-BEE9-45B1-A774-20C0F452687D}" destId="{64909A40-281C-4012-A290-11E105503859}" srcOrd="6" destOrd="0" presId="urn:microsoft.com/office/officeart/2005/8/layout/radial5"/>
    <dgm:cxn modelId="{AF39B27D-4B0F-6741-9003-BE5B95D53C49}" type="presParOf" srcId="{B48F9EDF-BEE9-45B1-A774-20C0F452687D}" destId="{21E06869-D0ED-4F86-B83D-56936213F1DB}" srcOrd="7" destOrd="0" presId="urn:microsoft.com/office/officeart/2005/8/layout/radial5"/>
    <dgm:cxn modelId="{A3666FED-84FC-E54F-9EBB-89CACDF0A34D}" type="presParOf" srcId="{21E06869-D0ED-4F86-B83D-56936213F1DB}" destId="{A1EDBFD4-C0A4-4619-9098-027032D0038D}" srcOrd="0" destOrd="0" presId="urn:microsoft.com/office/officeart/2005/8/layout/radial5"/>
    <dgm:cxn modelId="{3066A6ED-9422-534E-8FE5-4B7395319344}" type="presParOf" srcId="{B48F9EDF-BEE9-45B1-A774-20C0F452687D}" destId="{E3B9CC4E-B289-45D2-8E8D-5A5CAE1614BE}" srcOrd="8" destOrd="0" presId="urn:microsoft.com/office/officeart/2005/8/layout/radial5"/>
    <dgm:cxn modelId="{B3BA7466-86D4-7E4E-95CB-F6725DE811AC}" type="presParOf" srcId="{B48F9EDF-BEE9-45B1-A774-20C0F452687D}" destId="{C05010F8-9818-4F8B-9B04-617C92E895A4}" srcOrd="9" destOrd="0" presId="urn:microsoft.com/office/officeart/2005/8/layout/radial5"/>
    <dgm:cxn modelId="{ACF6134D-83B6-9945-8175-2D87F9E9CA7E}" type="presParOf" srcId="{C05010F8-9818-4F8B-9B04-617C92E895A4}" destId="{732EBD56-AE03-4017-A3B7-B78030B1E1CF}" srcOrd="0" destOrd="0" presId="urn:microsoft.com/office/officeart/2005/8/layout/radial5"/>
    <dgm:cxn modelId="{EBF243FB-1AB7-DF42-B5C6-64D3C74BB709}" type="presParOf" srcId="{B48F9EDF-BEE9-45B1-A774-20C0F452687D}" destId="{9C675751-0D64-417B-8F0C-57B1CD04880F}" srcOrd="10" destOrd="0" presId="urn:microsoft.com/office/officeart/2005/8/layout/radial5"/>
    <dgm:cxn modelId="{F8BA7DBF-D154-C748-9669-569804BE31B0}" type="presParOf" srcId="{B48F9EDF-BEE9-45B1-A774-20C0F452687D}" destId="{BE7267F4-1325-4D52-8C6A-DA46A1941A38}" srcOrd="11" destOrd="0" presId="urn:microsoft.com/office/officeart/2005/8/layout/radial5"/>
    <dgm:cxn modelId="{17433E26-5451-7A4F-8832-3AB14348B33A}" type="presParOf" srcId="{BE7267F4-1325-4D52-8C6A-DA46A1941A38}" destId="{790A0F09-AC5C-4E69-8AA8-D454AE9189B6}" srcOrd="0" destOrd="0" presId="urn:microsoft.com/office/officeart/2005/8/layout/radial5"/>
    <dgm:cxn modelId="{6F4AEB2A-1423-5748-9492-A87EF988BA7E}" type="presParOf" srcId="{B48F9EDF-BEE9-45B1-A774-20C0F452687D}" destId="{8BF97886-FC98-4EE8-A27C-6EF0B5966A81}" srcOrd="12" destOrd="0" presId="urn:microsoft.com/office/officeart/2005/8/layout/radial5"/>
    <dgm:cxn modelId="{3A0B00BE-2EB8-5049-9A43-E9A78DE57598}" type="presParOf" srcId="{B48F9EDF-BEE9-45B1-A774-20C0F452687D}" destId="{0A90D38B-F06D-40AB-9954-8113B94CD2AA}" srcOrd="13" destOrd="0" presId="urn:microsoft.com/office/officeart/2005/8/layout/radial5"/>
    <dgm:cxn modelId="{DE0650BB-61F8-9D44-B7BF-7EFD81FA67A3}" type="presParOf" srcId="{0A90D38B-F06D-40AB-9954-8113B94CD2AA}" destId="{12B4001D-2FF4-47D9-8D8B-648631922630}" srcOrd="0" destOrd="0" presId="urn:microsoft.com/office/officeart/2005/8/layout/radial5"/>
    <dgm:cxn modelId="{CAD8D1A7-AEAC-614C-B2E5-A341CB4B0A36}"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en-US"/>
        </a:p>
      </dgm:t>
    </dgm:pt>
    <dgm:pt modelId="{4C5A628C-DAC4-42A4-94CB-319C507621E6}" type="pres">
      <dgm:prSet presAssocID="{74BF0AD8-8450-4BDC-B693-806C01CAE05C}" presName="connectorText" presStyleLbl="sibTrans2D1" presStyleIdx="0" presStyleCnt="7"/>
      <dgm:spPr/>
      <dgm:t>
        <a:bodyPr/>
        <a:lstStyle/>
        <a:p>
          <a:endParaRPr lang="en-US"/>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en-US"/>
        </a:p>
      </dgm:t>
    </dgm:pt>
    <dgm:pt modelId="{0491B216-38EC-4B0D-9A11-F64E45B9EEFD}" type="pres">
      <dgm:prSet presAssocID="{E50110B5-4652-473D-84B3-75BCE8596F7B}" presName="connectorText" presStyleLbl="sibTrans2D1" presStyleIdx="1" presStyleCnt="7"/>
      <dgm:spPr/>
      <dgm:t>
        <a:bodyPr/>
        <a:lstStyle/>
        <a:p>
          <a:endParaRPr lang="en-US"/>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en-US"/>
        </a:p>
      </dgm:t>
    </dgm:pt>
    <dgm:pt modelId="{70632132-F04B-4AE9-B8B0-6DB588EAB060}" type="pres">
      <dgm:prSet presAssocID="{2B4B9154-9539-4EC0-B8DA-D49E34B4B1D3}" presName="connectorText" presStyleLbl="sibTrans2D1" presStyleIdx="2" presStyleCnt="7"/>
      <dgm:spPr/>
      <dgm:t>
        <a:bodyPr/>
        <a:lstStyle/>
        <a:p>
          <a:endParaRPr lang="en-US"/>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en-US"/>
        </a:p>
      </dgm:t>
    </dgm:pt>
    <dgm:pt modelId="{A1EDBFD4-C0A4-4619-9098-027032D0038D}" type="pres">
      <dgm:prSet presAssocID="{A39D52ED-2C6F-4C6F-A72E-A038764FB536}" presName="connectorText" presStyleLbl="sibTrans2D1" presStyleIdx="3" presStyleCnt="7"/>
      <dgm:spPr/>
      <dgm:t>
        <a:bodyPr/>
        <a:lstStyle/>
        <a:p>
          <a:endParaRPr lang="en-US"/>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en-US"/>
        </a:p>
      </dgm:t>
    </dgm:pt>
    <dgm:pt modelId="{732EBD56-AE03-4017-A3B7-B78030B1E1CF}" type="pres">
      <dgm:prSet presAssocID="{CC1D2F84-78D5-43C8-A13B-1D8019E6EDB6}" presName="connectorText" presStyleLbl="sibTrans2D1" presStyleIdx="4" presStyleCnt="7"/>
      <dgm:spPr/>
      <dgm:t>
        <a:bodyPr/>
        <a:lstStyle/>
        <a:p>
          <a:endParaRPr lang="en-US"/>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en-US"/>
        </a:p>
      </dgm:t>
    </dgm:pt>
    <dgm:pt modelId="{1A4B4981-0915-4D72-A9AE-68A0147B7BCE}" type="pres">
      <dgm:prSet presAssocID="{FAAEF7A3-9CB9-4FC1-81D1-EDE870C51B1C}" presName="connectorText" presStyleLbl="sibTrans2D1" presStyleIdx="5" presStyleCnt="7"/>
      <dgm:spPr/>
      <dgm:t>
        <a:bodyPr/>
        <a:lstStyle/>
        <a:p>
          <a:endParaRPr lang="en-US"/>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en-US"/>
        </a:p>
      </dgm:t>
    </dgm:pt>
    <dgm:pt modelId="{DE13B22B-0060-45D5-A15C-4317D93E5F0A}" type="pres">
      <dgm:prSet presAssocID="{DDF38211-F53B-4CAD-AD4C-0E3AE9884493}" presName="parTrans" presStyleLbl="sibTrans2D1" presStyleIdx="6" presStyleCnt="7"/>
      <dgm:spPr/>
      <dgm:t>
        <a:bodyPr/>
        <a:lstStyle/>
        <a:p>
          <a:endParaRPr lang="en-US"/>
        </a:p>
      </dgm:t>
    </dgm:pt>
    <dgm:pt modelId="{E5A8EFA3-5DB6-441A-A171-822B5A52FC2C}" type="pres">
      <dgm:prSet presAssocID="{DDF38211-F53B-4CAD-AD4C-0E3AE9884493}" presName="connectorText" presStyleLbl="sibTrans2D1" presStyleIdx="6" presStyleCnt="7"/>
      <dgm:spPr/>
      <dgm:t>
        <a:bodyPr/>
        <a:lstStyle/>
        <a:p>
          <a:endParaRPr lang="en-US"/>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en-US"/>
        </a:p>
      </dgm:t>
    </dgm:pt>
  </dgm:ptLst>
  <dgm:cxnLst>
    <dgm:cxn modelId="{F6FA178C-5BFD-8644-B92B-2FA5A554E9FE}" type="presOf" srcId="{7A22B761-0B28-4A3D-8617-902603212F4F}" destId="{B48F9EDF-BEE9-45B1-A774-20C0F452687D}" srcOrd="0" destOrd="0" presId="urn:microsoft.com/office/officeart/2005/8/layout/radial5"/>
    <dgm:cxn modelId="{F43BC65D-D05D-CB4B-A2FD-5CAE50730BF7}" type="presOf" srcId="{C3E4261E-2688-4872-B706-CE0713E77E84}" destId="{9C675751-0D64-417B-8F0C-57B1CD04880F}" srcOrd="0" destOrd="0" presId="urn:microsoft.com/office/officeart/2005/8/layout/radial5"/>
    <dgm:cxn modelId="{7BAEF99D-FABF-7548-B718-5E13B22B42E4}" type="presOf" srcId="{CC1D2F84-78D5-43C8-A13B-1D8019E6EDB6}" destId="{C05010F8-9818-4F8B-9B04-617C92E895A4}" srcOrd="0" destOrd="0" presId="urn:microsoft.com/office/officeart/2005/8/layout/radial5"/>
    <dgm:cxn modelId="{E4BA49F7-0834-204B-8B43-7C02A385C3BD}" type="presOf" srcId="{DDF38211-F53B-4CAD-AD4C-0E3AE9884493}" destId="{DE13B22B-0060-45D5-A15C-4317D93E5F0A}"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992317E6-BCA7-1A44-859F-CAD56C20B4B7}" type="presOf" srcId="{DDF38211-F53B-4CAD-AD4C-0E3AE9884493}" destId="{E5A8EFA3-5DB6-441A-A171-822B5A52FC2C}" srcOrd="1" destOrd="0" presId="urn:microsoft.com/office/officeart/2005/8/layout/radial5"/>
    <dgm:cxn modelId="{1FCA13F7-EB0F-064C-B134-F52F160308BF}" type="presOf" srcId="{2B4B9154-9539-4EC0-B8DA-D49E34B4B1D3}" destId="{3E6C5A5E-0CE7-4DD8-A7B7-858141A2AFFD}" srcOrd="0" destOrd="0" presId="urn:microsoft.com/office/officeart/2005/8/layout/radial5"/>
    <dgm:cxn modelId="{88808A67-F3A3-004A-B991-47BB6E21C0E9}" type="presOf" srcId="{7716D2D7-AE11-4024-8BA5-BEC8373344D7}" destId="{456C5250-D558-4F2C-89A4-BE2586DD6F8B}" srcOrd="0" destOrd="0" presId="urn:microsoft.com/office/officeart/2005/8/layout/radial5"/>
    <dgm:cxn modelId="{89ADCDDA-0B1D-5F46-BED7-32210D6CB72F}" type="presOf" srcId="{FAAEF7A3-9CB9-4FC1-81D1-EDE870C51B1C}" destId="{EB22F6E4-4835-47AC-B197-4182A2D493E1}"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057415F8-2A61-7A4D-9A64-733B88C1AD27}" type="presOf" srcId="{FAAEF7A3-9CB9-4FC1-81D1-EDE870C51B1C}" destId="{1A4B4981-0915-4D72-A9AE-68A0147B7BCE}" srcOrd="1" destOrd="0" presId="urn:microsoft.com/office/officeart/2005/8/layout/radial5"/>
    <dgm:cxn modelId="{367CB5E3-6A8B-5347-B7D3-C4DC4C730C86}" type="presOf" srcId="{098E2BF9-A1D1-4AE6-AA76-1E26510A5C3F}" destId="{A8E89793-7078-491F-9122-4197A9BB6043}" srcOrd="0" destOrd="0" presId="urn:microsoft.com/office/officeart/2005/8/layout/radial5"/>
    <dgm:cxn modelId="{F49F3B56-BC71-A343-B9D4-90FF2D246EAE}" type="presOf" srcId="{A39D52ED-2C6F-4C6F-A72E-A038764FB536}" destId="{21E06869-D0ED-4F86-B83D-56936213F1DB}" srcOrd="0" destOrd="0" presId="urn:microsoft.com/office/officeart/2005/8/layout/radial5"/>
    <dgm:cxn modelId="{FA77BE74-9CD6-734B-AC8C-851970E3FBF4}" type="presOf" srcId="{64300844-45B9-47B7-BE5D-029288657376}" destId="{A18BD2AC-1DAF-4C0D-878E-6FAF13AD5416}"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885BAEA8-D60F-2A4F-BC55-F469275D201A}" type="presOf" srcId="{74BF0AD8-8450-4BDC-B693-806C01CAE05C}" destId="{4C5A628C-DAC4-42A4-94CB-319C507621E6}" srcOrd="1" destOrd="0" presId="urn:microsoft.com/office/officeart/2005/8/layout/radial5"/>
    <dgm:cxn modelId="{12666BF2-1267-694D-B8B7-F717501DD2B0}" type="presOf" srcId="{A922D5F4-4F67-43F5-8D5B-CE3A4FDA056E}" destId="{64909A40-281C-4012-A290-11E105503859}"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793DC0B5-2A41-9B4A-B80F-2762D907DFB5}" type="presOf" srcId="{A39D52ED-2C6F-4C6F-A72E-A038764FB536}" destId="{A1EDBFD4-C0A4-4619-9098-027032D0038D}" srcOrd="1" destOrd="0" presId="urn:microsoft.com/office/officeart/2005/8/layout/radial5"/>
    <dgm:cxn modelId="{2E29A595-3576-9C4A-B694-C9283227249F}" type="presOf" srcId="{CC1D2F84-78D5-43C8-A13B-1D8019E6EDB6}" destId="{732EBD56-AE03-4017-A3B7-B78030B1E1CF}" srcOrd="1" destOrd="0" presId="urn:microsoft.com/office/officeart/2005/8/layout/radial5"/>
    <dgm:cxn modelId="{48986A25-773E-6940-B859-B5EFD8DBA195}" type="presOf" srcId="{E50110B5-4652-473D-84B3-75BCE8596F7B}" destId="{B64A740A-0CF2-4AF6-967C-823BFD6C8C9B}" srcOrd="0" destOrd="0" presId="urn:microsoft.com/office/officeart/2005/8/layout/radial5"/>
    <dgm:cxn modelId="{ED551E0D-D294-3E43-AB8C-7AD8971C1DC1}" type="presOf" srcId="{EDB42703-B83A-4794-9521-E964E1FACBC0}" destId="{E3B9CC4E-B289-45D2-8E8D-5A5CAE1614BE}" srcOrd="0" destOrd="0" presId="urn:microsoft.com/office/officeart/2005/8/layout/radial5"/>
    <dgm:cxn modelId="{13295BE8-915C-7A49-B9A5-B692F95279F7}"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65C30DD-2437-B84C-982F-4A78C57FE4F5}" type="presOf" srcId="{E50110B5-4652-473D-84B3-75BCE8596F7B}" destId="{0491B216-38EC-4B0D-9A11-F64E45B9EEFD}" srcOrd="1" destOrd="0" presId="urn:microsoft.com/office/officeart/2005/8/layout/radial5"/>
    <dgm:cxn modelId="{5C208688-C877-5146-8E3E-D15B69869A4A}" type="presOf" srcId="{9B4502A8-9F05-4C65-AC27-436B42A55F69}" destId="{E365E609-EE8F-44DE-A491-F4BC9F63905A}" srcOrd="0" destOrd="0" presId="urn:microsoft.com/office/officeart/2005/8/layout/radial5"/>
    <dgm:cxn modelId="{22A1059F-E367-3F4A-8062-D6B966377496}"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8B6203F3-C779-D341-AC2B-14689664C6CA}" type="presOf" srcId="{74BF0AD8-8450-4BDC-B693-806C01CAE05C}" destId="{DF6CD740-0B72-4EF5-87A9-9067A199471F}" srcOrd="0" destOrd="0" presId="urn:microsoft.com/office/officeart/2005/8/layout/radial5"/>
    <dgm:cxn modelId="{4BDDAF79-A3C9-F448-A62D-2DB0D34DCFCC}" type="presParOf" srcId="{B48F9EDF-BEE9-45B1-A774-20C0F452687D}" destId="{A18BD2AC-1DAF-4C0D-878E-6FAF13AD5416}" srcOrd="0" destOrd="0" presId="urn:microsoft.com/office/officeart/2005/8/layout/radial5"/>
    <dgm:cxn modelId="{4271A56D-5189-E44A-8791-D60052FB4E2A}" type="presParOf" srcId="{B48F9EDF-BEE9-45B1-A774-20C0F452687D}" destId="{DF6CD740-0B72-4EF5-87A9-9067A199471F}" srcOrd="1" destOrd="0" presId="urn:microsoft.com/office/officeart/2005/8/layout/radial5"/>
    <dgm:cxn modelId="{A0D32AEC-C833-5740-9E67-6A906879EFFB}" type="presParOf" srcId="{DF6CD740-0B72-4EF5-87A9-9067A199471F}" destId="{4C5A628C-DAC4-42A4-94CB-319C507621E6}" srcOrd="0" destOrd="0" presId="urn:microsoft.com/office/officeart/2005/8/layout/radial5"/>
    <dgm:cxn modelId="{E0F2C21A-BF21-CC41-AABE-C873758901FA}" type="presParOf" srcId="{B48F9EDF-BEE9-45B1-A774-20C0F452687D}" destId="{456C5250-D558-4F2C-89A4-BE2586DD6F8B}" srcOrd="2" destOrd="0" presId="urn:microsoft.com/office/officeart/2005/8/layout/radial5"/>
    <dgm:cxn modelId="{2E0C481F-ACAA-2242-BEA7-FDF74084D0CD}" type="presParOf" srcId="{B48F9EDF-BEE9-45B1-A774-20C0F452687D}" destId="{B64A740A-0CF2-4AF6-967C-823BFD6C8C9B}" srcOrd="3" destOrd="0" presId="urn:microsoft.com/office/officeart/2005/8/layout/radial5"/>
    <dgm:cxn modelId="{F0B0903B-4D3D-7942-8C3F-FCDA22126FEA}" type="presParOf" srcId="{B64A740A-0CF2-4AF6-967C-823BFD6C8C9B}" destId="{0491B216-38EC-4B0D-9A11-F64E45B9EEFD}" srcOrd="0" destOrd="0" presId="urn:microsoft.com/office/officeart/2005/8/layout/radial5"/>
    <dgm:cxn modelId="{4EEB55B8-4249-A947-A585-474D597FBCC0}" type="presParOf" srcId="{B48F9EDF-BEE9-45B1-A774-20C0F452687D}" destId="{A352E85C-0B09-47E6-9092-CDB78B8C46E7}" srcOrd="4" destOrd="0" presId="urn:microsoft.com/office/officeart/2005/8/layout/radial5"/>
    <dgm:cxn modelId="{7EA0D568-A342-334E-BEB0-D30260775117}" type="presParOf" srcId="{B48F9EDF-BEE9-45B1-A774-20C0F452687D}" destId="{3E6C5A5E-0CE7-4DD8-A7B7-858141A2AFFD}" srcOrd="5" destOrd="0" presId="urn:microsoft.com/office/officeart/2005/8/layout/radial5"/>
    <dgm:cxn modelId="{7B2B936A-62F0-404C-AEFA-7430665C2545}" type="presParOf" srcId="{3E6C5A5E-0CE7-4DD8-A7B7-858141A2AFFD}" destId="{70632132-F04B-4AE9-B8B0-6DB588EAB060}" srcOrd="0" destOrd="0" presId="urn:microsoft.com/office/officeart/2005/8/layout/radial5"/>
    <dgm:cxn modelId="{0B594867-B1AD-4D4B-92F6-16F1DF19D7AF}" type="presParOf" srcId="{B48F9EDF-BEE9-45B1-A774-20C0F452687D}" destId="{64909A40-281C-4012-A290-11E105503859}" srcOrd="6" destOrd="0" presId="urn:microsoft.com/office/officeart/2005/8/layout/radial5"/>
    <dgm:cxn modelId="{F06ECBA4-D7F3-C647-8422-4FE1B39D5BFD}" type="presParOf" srcId="{B48F9EDF-BEE9-45B1-A774-20C0F452687D}" destId="{21E06869-D0ED-4F86-B83D-56936213F1DB}" srcOrd="7" destOrd="0" presId="urn:microsoft.com/office/officeart/2005/8/layout/radial5"/>
    <dgm:cxn modelId="{EF0B24A3-AB86-884B-A156-47E966A228E0}" type="presParOf" srcId="{21E06869-D0ED-4F86-B83D-56936213F1DB}" destId="{A1EDBFD4-C0A4-4619-9098-027032D0038D}" srcOrd="0" destOrd="0" presId="urn:microsoft.com/office/officeart/2005/8/layout/radial5"/>
    <dgm:cxn modelId="{9B31C849-C0DA-1946-AF79-AAE958B4DED7}" type="presParOf" srcId="{B48F9EDF-BEE9-45B1-A774-20C0F452687D}" destId="{E3B9CC4E-B289-45D2-8E8D-5A5CAE1614BE}" srcOrd="8" destOrd="0" presId="urn:microsoft.com/office/officeart/2005/8/layout/radial5"/>
    <dgm:cxn modelId="{E2FA0967-A4D6-104B-B2D7-4F8C9F27E156}" type="presParOf" srcId="{B48F9EDF-BEE9-45B1-A774-20C0F452687D}" destId="{C05010F8-9818-4F8B-9B04-617C92E895A4}" srcOrd="9" destOrd="0" presId="urn:microsoft.com/office/officeart/2005/8/layout/radial5"/>
    <dgm:cxn modelId="{EF59CC0A-38F6-9349-8F8F-7E14068F4CED}" type="presParOf" srcId="{C05010F8-9818-4F8B-9B04-617C92E895A4}" destId="{732EBD56-AE03-4017-A3B7-B78030B1E1CF}" srcOrd="0" destOrd="0" presId="urn:microsoft.com/office/officeart/2005/8/layout/radial5"/>
    <dgm:cxn modelId="{176F0F12-6224-4047-A219-F663730FE494}" type="presParOf" srcId="{B48F9EDF-BEE9-45B1-A774-20C0F452687D}" destId="{9C675751-0D64-417B-8F0C-57B1CD04880F}" srcOrd="10" destOrd="0" presId="urn:microsoft.com/office/officeart/2005/8/layout/radial5"/>
    <dgm:cxn modelId="{7D015768-FE09-D245-AED0-F16FAC613491}" type="presParOf" srcId="{B48F9EDF-BEE9-45B1-A774-20C0F452687D}" destId="{EB22F6E4-4835-47AC-B197-4182A2D493E1}" srcOrd="11" destOrd="0" presId="urn:microsoft.com/office/officeart/2005/8/layout/radial5"/>
    <dgm:cxn modelId="{15C958D9-1C15-B443-BDCC-5F8F6FE0F4A8}" type="presParOf" srcId="{EB22F6E4-4835-47AC-B197-4182A2D493E1}" destId="{1A4B4981-0915-4D72-A9AE-68A0147B7BCE}" srcOrd="0" destOrd="0" presId="urn:microsoft.com/office/officeart/2005/8/layout/radial5"/>
    <dgm:cxn modelId="{BDB48DF4-EED2-A644-AEE8-EB32D09F6793}" type="presParOf" srcId="{B48F9EDF-BEE9-45B1-A774-20C0F452687D}" destId="{E365E609-EE8F-44DE-A491-F4BC9F63905A}" srcOrd="12" destOrd="0" presId="urn:microsoft.com/office/officeart/2005/8/layout/radial5"/>
    <dgm:cxn modelId="{37577D22-BA02-D44C-BD99-FFC92E17215E}" type="presParOf" srcId="{B48F9EDF-BEE9-45B1-A774-20C0F452687D}" destId="{DE13B22B-0060-45D5-A15C-4317D93E5F0A}" srcOrd="13" destOrd="0" presId="urn:microsoft.com/office/officeart/2005/8/layout/radial5"/>
    <dgm:cxn modelId="{A15CDAC2-D187-2849-A4F0-8F36D1673F95}" type="presParOf" srcId="{DE13B22B-0060-45D5-A15C-4317D93E5F0A}" destId="{E5A8EFA3-5DB6-441A-A171-822B5A52FC2C}" srcOrd="0" destOrd="0" presId="urn:microsoft.com/office/officeart/2005/8/layout/radial5"/>
    <dgm:cxn modelId="{A410F792-6FE8-D14A-8FE1-8F4212F59552}"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Batterien</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dirty="0"/>
            <a:t>Ladezustand</a:t>
          </a:r>
          <a:r>
            <a:rPr lang="de-DE" baseline="0" dirty="0"/>
            <a:t> wird überwacht</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Stromsparender Modus</a:t>
          </a:r>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18610A86-B908-7A48-8344-109D2BBD9295}" type="presOf" srcId="{929F1A73-86D9-4111-B871-0E3E0D154CAF}" destId="{5CA9FB10-F74C-4850-91C3-933CA035D58D}" srcOrd="0" destOrd="0" presId="urn:microsoft.com/office/officeart/2005/8/layout/lProcess2"/>
    <dgm:cxn modelId="{DAEA9AB7-7047-424D-9A33-22DB3821C69C}" type="presOf" srcId="{D94E91D6-9268-4E15-A03E-A54D934D8961}" destId="{9660C95B-8830-421A-82F9-7F107215CE6F}" srcOrd="0" destOrd="0" presId="urn:microsoft.com/office/officeart/2005/8/layout/lProcess2"/>
    <dgm:cxn modelId="{7B033C76-9490-7A4D-AB79-7846A955E7D9}" type="presOf" srcId="{F67153FC-3414-4171-B138-27B66DC97AB5}" destId="{3FDD5661-091B-4425-B408-E852D49A74D7}" srcOrd="0" destOrd="0" presId="urn:microsoft.com/office/officeart/2005/8/layout/lProcess2"/>
    <dgm:cxn modelId="{0E0F966D-1674-6241-98F2-3E1435E00572}"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C5DC3C69-8FE3-4F9A-A63F-1D9D61168D03}" srcId="{F2716151-8C5C-46E6-B852-927BB05E9DDC}" destId="{F2F04336-F611-4AA8-ABAE-2F2E0F631CD0}" srcOrd="0" destOrd="0" parTransId="{F5A5F568-84C8-421E-A7F8-EF4FD367E17A}" sibTransId="{D7ADCAAA-5B22-4DCF-AC8C-DD37E976C11A}"/>
    <dgm:cxn modelId="{A054E90C-35E3-7C45-A765-5954F4D7270E}" type="presOf" srcId="{F2716151-8C5C-46E6-B852-927BB05E9DDC}" destId="{E76F1E3B-E449-45F3-9E50-C1765423D167}" srcOrd="0" destOrd="0" presId="urn:microsoft.com/office/officeart/2005/8/layout/lProcess2"/>
    <dgm:cxn modelId="{C256946C-022D-764E-880E-B0CB72F0E8FB}" type="presOf" srcId="{D94E91D6-9268-4E15-A03E-A54D934D8961}" destId="{F5F5C086-9CA7-4BF1-A04B-0E82F8B0D3F0}" srcOrd="1"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70326443-8739-5A49-812F-524DE6F0FA19}" type="presOf" srcId="{F2716151-8C5C-46E6-B852-927BB05E9DDC}" destId="{40AAE297-5608-433D-8CB4-E56676E4BDCA}" srcOrd="1" destOrd="0" presId="urn:microsoft.com/office/officeart/2005/8/layout/lProcess2"/>
    <dgm:cxn modelId="{0EB4C0EE-852B-6E4E-B2FD-E38220B2D358}" type="presOf" srcId="{5AD5A7CF-B411-40F6-B51B-6CE04C3F269B}" destId="{A0611EDE-FD2B-4789-83D9-ACABCBF4A1F3}" srcOrd="0" destOrd="0" presId="urn:microsoft.com/office/officeart/2005/8/layout/lProcess2"/>
    <dgm:cxn modelId="{4360DF4F-1F5B-8743-826C-0E75A9A0DB1E}" type="presOf" srcId="{61510AD7-9E35-43DA-9CB6-90861EDA8157}" destId="{2355FF91-EA99-449B-BCAF-9A8D723A7E57}" srcOrd="0" destOrd="0" presId="urn:microsoft.com/office/officeart/2005/8/layout/lProcess2"/>
    <dgm:cxn modelId="{5740A7BC-E0C5-D649-82C5-20CCC4BD0ED7}" type="presParOf" srcId="{5CA9FB10-F74C-4850-91C3-933CA035D58D}" destId="{1BEF9E55-CBEA-47B0-A5BD-EF3BECF9F281}" srcOrd="0" destOrd="0" presId="urn:microsoft.com/office/officeart/2005/8/layout/lProcess2"/>
    <dgm:cxn modelId="{CEA1389A-ED3F-BE47-9062-45930057130A}" type="presParOf" srcId="{1BEF9E55-CBEA-47B0-A5BD-EF3BECF9F281}" destId="{9660C95B-8830-421A-82F9-7F107215CE6F}" srcOrd="0" destOrd="0" presId="urn:microsoft.com/office/officeart/2005/8/layout/lProcess2"/>
    <dgm:cxn modelId="{8BE3A9BF-7DF7-4941-ADC9-0E110FCC5B79}" type="presParOf" srcId="{1BEF9E55-CBEA-47B0-A5BD-EF3BECF9F281}" destId="{F5F5C086-9CA7-4BF1-A04B-0E82F8B0D3F0}" srcOrd="1" destOrd="0" presId="urn:microsoft.com/office/officeart/2005/8/layout/lProcess2"/>
    <dgm:cxn modelId="{77EC0F7A-02A8-A347-BF18-8C1C6C9EA158}" type="presParOf" srcId="{1BEF9E55-CBEA-47B0-A5BD-EF3BECF9F281}" destId="{2E9EFDF7-3F9F-4D4E-AAD1-54C05AEA3F04}" srcOrd="2" destOrd="0" presId="urn:microsoft.com/office/officeart/2005/8/layout/lProcess2"/>
    <dgm:cxn modelId="{16E478F0-F246-864E-92C4-047772BFDB7F}" type="presParOf" srcId="{2E9EFDF7-3F9F-4D4E-AAD1-54C05AEA3F04}" destId="{B698B561-F8C2-4AF0-B72B-5A9D971019E8}" srcOrd="0" destOrd="0" presId="urn:microsoft.com/office/officeart/2005/8/layout/lProcess2"/>
    <dgm:cxn modelId="{F653E102-4376-2541-AE2F-20EB7B321D2E}" type="presParOf" srcId="{B698B561-F8C2-4AF0-B72B-5A9D971019E8}" destId="{A0611EDE-FD2B-4789-83D9-ACABCBF4A1F3}" srcOrd="0" destOrd="0" presId="urn:microsoft.com/office/officeart/2005/8/layout/lProcess2"/>
    <dgm:cxn modelId="{5C6938D6-644A-7E4B-B80D-8892C2B92BA4}" type="presParOf" srcId="{B698B561-F8C2-4AF0-B72B-5A9D971019E8}" destId="{3E1BADB2-305F-41A6-9170-BD94A7C14CBA}" srcOrd="1" destOrd="0" presId="urn:microsoft.com/office/officeart/2005/8/layout/lProcess2"/>
    <dgm:cxn modelId="{F76FD372-2F01-744A-AAF8-4C76424BB6DC}" type="presParOf" srcId="{B698B561-F8C2-4AF0-B72B-5A9D971019E8}" destId="{3FDD5661-091B-4425-B408-E852D49A74D7}" srcOrd="2" destOrd="0" presId="urn:microsoft.com/office/officeart/2005/8/layout/lProcess2"/>
    <dgm:cxn modelId="{DCA638F0-D1B4-B443-9566-5538C90F277D}" type="presParOf" srcId="{5CA9FB10-F74C-4850-91C3-933CA035D58D}" destId="{5B018876-FA15-4D6C-BD12-9FEB0D1D9AC4}" srcOrd="1" destOrd="0" presId="urn:microsoft.com/office/officeart/2005/8/layout/lProcess2"/>
    <dgm:cxn modelId="{E2D2EAD2-5370-5946-A7DB-96DF1674C37E}" type="presParOf" srcId="{5CA9FB10-F74C-4850-91C3-933CA035D58D}" destId="{5964C0F7-905F-40A0-BD51-358049D489F3}" srcOrd="2" destOrd="0" presId="urn:microsoft.com/office/officeart/2005/8/layout/lProcess2"/>
    <dgm:cxn modelId="{ECCE66EA-C017-924B-B751-2CE89920A996}" type="presParOf" srcId="{5964C0F7-905F-40A0-BD51-358049D489F3}" destId="{E76F1E3B-E449-45F3-9E50-C1765423D167}" srcOrd="0" destOrd="0" presId="urn:microsoft.com/office/officeart/2005/8/layout/lProcess2"/>
    <dgm:cxn modelId="{F5C437AC-B325-294F-917D-AF474F0ACEE5}" type="presParOf" srcId="{5964C0F7-905F-40A0-BD51-358049D489F3}" destId="{40AAE297-5608-433D-8CB4-E56676E4BDCA}" srcOrd="1" destOrd="0" presId="urn:microsoft.com/office/officeart/2005/8/layout/lProcess2"/>
    <dgm:cxn modelId="{9DEDE368-D8BF-7E40-8F11-3244CCC6E355}" type="presParOf" srcId="{5964C0F7-905F-40A0-BD51-358049D489F3}" destId="{C405888E-71F3-41E4-B6BE-34A01BC88B85}" srcOrd="2" destOrd="0" presId="urn:microsoft.com/office/officeart/2005/8/layout/lProcess2"/>
    <dgm:cxn modelId="{75AF5262-544F-1E48-9F34-D8846F6EBE76}" type="presParOf" srcId="{C405888E-71F3-41E4-B6BE-34A01BC88B85}" destId="{343FA9D8-CAFC-408B-B764-0CAE3FC8887D}" srcOrd="0" destOrd="0" presId="urn:microsoft.com/office/officeart/2005/8/layout/lProcess2"/>
    <dgm:cxn modelId="{3809AB99-94EA-4F40-A05E-5DC296C81F6B}" type="presParOf" srcId="{343FA9D8-CAFC-408B-B764-0CAE3FC8887D}" destId="{359AFD9B-FE1A-4786-9D1E-8101FAACA517}" srcOrd="0" destOrd="0" presId="urn:microsoft.com/office/officeart/2005/8/layout/lProcess2"/>
    <dgm:cxn modelId="{3BF44D3C-DC0B-F44F-ABC9-21AF662E9D7F}" type="presParOf" srcId="{343FA9D8-CAFC-408B-B764-0CAE3FC8887D}" destId="{6510C834-E2F2-466B-8003-09AFB8754A13}" srcOrd="1" destOrd="0" presId="urn:microsoft.com/office/officeart/2005/8/layout/lProcess2"/>
    <dgm:cxn modelId="{828C2126-238A-6146-B6B6-4962CEC5F5FA}"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Batterien</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Stromsparender Modus</a:t>
          </a:r>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24.07.18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24.07.18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16</a:t>
            </a:fld>
            <a:endParaRPr lang="de-DE"/>
          </a:p>
        </p:txBody>
      </p:sp>
    </p:spTree>
    <p:extLst>
      <p:ext uri="{BB962C8B-B14F-4D97-AF65-F5344CB8AC3E}">
        <p14:creationId xmlns:p14="http://schemas.microsoft.com/office/powerpoint/2010/main" val="261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17</a:t>
            </a:fld>
            <a:endParaRPr lang="de-DE"/>
          </a:p>
        </p:txBody>
      </p:sp>
    </p:spTree>
    <p:extLst>
      <p:ext uri="{BB962C8B-B14F-4D97-AF65-F5344CB8AC3E}">
        <p14:creationId xmlns:p14="http://schemas.microsoft.com/office/powerpoint/2010/main" val="143229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22</a:t>
            </a:fld>
            <a:endParaRPr lang="de-DE"/>
          </a:p>
        </p:txBody>
      </p:sp>
    </p:spTree>
    <p:extLst>
      <p:ext uri="{BB962C8B-B14F-4D97-AF65-F5344CB8AC3E}">
        <p14:creationId xmlns:p14="http://schemas.microsoft.com/office/powerpoint/2010/main" val="1588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49</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50</a:t>
            </a:fld>
            <a:endParaRPr lang="de-DE"/>
          </a:p>
        </p:txBody>
      </p:sp>
    </p:spTree>
    <p:extLst>
      <p:ext uri="{BB962C8B-B14F-4D97-AF65-F5344CB8AC3E}">
        <p14:creationId xmlns:p14="http://schemas.microsoft.com/office/powerpoint/2010/main" val="20426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24.07.18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24.07.18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24.07.18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24.07.18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24.07.18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24.07.18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6941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2"/>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3"/>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4"/>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5"/>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6"/>
          <a:srcRect t="42821"/>
          <a:stretch/>
        </p:blipFill>
        <p:spPr>
          <a:xfrm>
            <a:off x="5422284" y="4381207"/>
            <a:ext cx="1193007" cy="490170"/>
          </a:xfrm>
          <a:prstGeom prst="rect">
            <a:avLst/>
          </a:prstGeom>
        </p:spPr>
      </p:pic>
      <p:sp>
        <p:nvSpPr>
          <p:cNvPr id="10" name="TextBox 9"/>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2799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fld id="{C916D949-773C-3845-BFBA-C7D9987445EE}" type="datetime1">
              <a:rPr lang="de-DE">
                <a:solidFill>
                  <a:prstClr val="black"/>
                </a:solidFill>
              </a:rPr>
              <a:pPr defTabSz="342900"/>
              <a:t>24.07.18</a:t>
            </a:fld>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11</a:t>
            </a:fld>
            <a:endParaRPr lang="de-DE" dirty="0">
              <a:solidFill>
                <a:prstClr val="black"/>
              </a:solidFill>
            </a:endParaRPr>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9002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9FF294-1228-447B-9301-45890A8F9516}"/>
              </a:ext>
            </a:extLst>
          </p:cNvPr>
          <p:cNvSpPr>
            <a:spLocks noGrp="1"/>
          </p:cNvSpPr>
          <p:nvPr>
            <p:ph type="title"/>
          </p:nvPr>
        </p:nvSpPr>
        <p:spPr/>
        <p:txBody>
          <a:bodyPr/>
          <a:lstStyle/>
          <a:p>
            <a:r>
              <a:rPr lang="de-DE" dirty="0"/>
              <a:t>Use-Case App</a:t>
            </a:r>
          </a:p>
        </p:txBody>
      </p:sp>
      <p:sp>
        <p:nvSpPr>
          <p:cNvPr id="3" name="Inhaltsplatzhalter 2">
            <a:extLst>
              <a:ext uri="{FF2B5EF4-FFF2-40B4-BE49-F238E27FC236}">
                <a16:creationId xmlns:a16="http://schemas.microsoft.com/office/drawing/2014/main" xmlns="" id="{0BD4F298-9D99-4333-B34E-CBE53DBA8F1F}"/>
              </a:ext>
            </a:extLst>
          </p:cNvPr>
          <p:cNvSpPr>
            <a:spLocks noGrp="1"/>
          </p:cNvSpPr>
          <p:nvPr>
            <p:ph idx="1"/>
          </p:nvPr>
        </p:nvSpPr>
        <p:spPr/>
        <p:txBody>
          <a:bodyPr/>
          <a:lstStyle/>
          <a:p>
            <a:endParaRPr lang="de-DE"/>
          </a:p>
        </p:txBody>
      </p:sp>
      <p:sp>
        <p:nvSpPr>
          <p:cNvPr id="4" name="TextBox 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smtClean="0"/>
              <a:t>Takmaz</a:t>
            </a:r>
            <a:endParaRPr lang="en-US" sz="1050" dirty="0"/>
          </a:p>
        </p:txBody>
      </p:sp>
    </p:spTree>
    <p:extLst>
      <p:ext uri="{BB962C8B-B14F-4D97-AF65-F5344CB8AC3E}">
        <p14:creationId xmlns:p14="http://schemas.microsoft.com/office/powerpoint/2010/main" val="20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3938" y="2104381"/>
            <a:ext cx="2338453" cy="3507680"/>
          </a:xfrm>
        </p:spPr>
      </p:pic>
      <p:sp>
        <p:nvSpPr>
          <p:cNvPr id="11" name="Inhaltsplatzhalter 10"/>
          <p:cNvSpPr>
            <a:spLocks noGrp="1"/>
          </p:cNvSpPr>
          <p:nvPr>
            <p:ph sz="half" idx="2"/>
          </p:nvPr>
        </p:nvSpPr>
        <p:spPr>
          <a:xfrm>
            <a:off x="4408209" y="1713322"/>
            <a:ext cx="4038600" cy="4525963"/>
          </a:xfrm>
        </p:spPr>
        <p:txBody>
          <a:bodyPr>
            <a:normAutofit/>
          </a:bodyPr>
          <a:lstStyle/>
          <a:p>
            <a:r>
              <a:rPr lang="de-DE" sz="2400" dirty="0"/>
              <a:t>Rollstuhlfahrer, keinen elektronischen</a:t>
            </a:r>
          </a:p>
          <a:p>
            <a:r>
              <a:rPr lang="de-DE" sz="2400" dirty="0"/>
              <a:t>verheiratet</a:t>
            </a:r>
          </a:p>
          <a:p>
            <a:r>
              <a:rPr lang="de-DE" sz="2400" dirty="0"/>
              <a:t>Finanzkaufmann</a:t>
            </a:r>
          </a:p>
          <a:p>
            <a:r>
              <a:rPr lang="de-DE" sz="2400" dirty="0"/>
              <a:t>Modern, offen, technikinteressiert</a:t>
            </a:r>
          </a:p>
          <a:p>
            <a:r>
              <a:rPr lang="de-DE" sz="2400" dirty="0"/>
              <a:t>Genießt gerne Natur + Fahrten durch den Park</a:t>
            </a:r>
          </a:p>
          <a:p>
            <a:pPr marL="0" indent="0">
              <a:buNone/>
            </a:pPr>
            <a:endParaRPr lang="de-DE" sz="2400" dirty="0"/>
          </a:p>
          <a:p>
            <a:pPr marL="0" indent="0">
              <a:buNone/>
            </a:pPr>
            <a:endParaRPr lang="de-DE" sz="2400" dirty="0"/>
          </a:p>
          <a:p>
            <a:pPr marL="0" indent="0">
              <a:buNone/>
            </a:pPr>
            <a:endParaRPr lang="de-DE" sz="2400" dirty="0"/>
          </a:p>
        </p:txBody>
      </p:sp>
      <p:sp>
        <p:nvSpPr>
          <p:cNvPr id="5" name="TextBox 4"/>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38976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pic>
        <p:nvPicPr>
          <p:cNvPr id="12" name="Inhaltsplatzhalt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0906" y="1504446"/>
            <a:ext cx="3334425" cy="2406117"/>
          </a:xfrm>
        </p:spPr>
      </p:pic>
      <p:sp>
        <p:nvSpPr>
          <p:cNvPr id="7" name="AutoShape 2" descr="Bildergebnis für park"/>
          <p:cNvSpPr>
            <a:spLocks noChangeAspect="1" noChangeArrowheads="1"/>
          </p:cNvSpPr>
          <p:nvPr/>
        </p:nvSpPr>
        <p:spPr bwMode="auto">
          <a:xfrm>
            <a:off x="116682" y="-1051323"/>
            <a:ext cx="7079456" cy="3979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de-DE" sz="1350">
              <a:solidFill>
                <a:prstClr val="black"/>
              </a:solidFill>
              <a:latin typeface="Calibri" panose="020F0502020204030204"/>
            </a:endParaRPr>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647" y="2977240"/>
            <a:ext cx="2928982" cy="1647551"/>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87" y="3801016"/>
            <a:ext cx="2143125" cy="214312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330" y="2787415"/>
            <a:ext cx="2027201" cy="2027201"/>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7275">
            <a:off x="121024" y="3777000"/>
            <a:ext cx="1643063" cy="1564481"/>
          </a:xfrm>
          <a:prstGeom prst="rect">
            <a:avLst/>
          </a:prstGeom>
        </p:spPr>
      </p:pic>
      <p:sp>
        <p:nvSpPr>
          <p:cNvPr id="9" name="TextBox 8"/>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77550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Plattform und Systemdesign</a:t>
            </a:r>
          </a:p>
          <a:p>
            <a:r>
              <a:rPr lang="de-DE" sz="2000" dirty="0" smtClean="0"/>
              <a:t>In Anlehnung an den Reference Technologie Plattform Gedanken</a:t>
            </a:r>
            <a:endParaRPr lang="de-DE" sz="20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95786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5466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20475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Posionsbestimmung</a:t>
            </a:r>
            <a:r>
              <a:rPr lang="de-DE" sz="2400" dirty="0" smtClean="0"/>
              <a:t>: GPS, bzw. UWB </a:t>
            </a:r>
            <a:r>
              <a:rPr lang="de-DE" sz="2400" smtClean="0"/>
              <a:t>Daten auslesen</a:t>
            </a:r>
            <a:endParaRPr lang="de-DE" sz="2400" dirty="0" smtClean="0"/>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sp>
        <p:nvSpPr>
          <p:cNvPr id="6" name="TextBox 5"/>
          <p:cNvSpPr txBox="1"/>
          <p:nvPr/>
        </p:nvSpPr>
        <p:spPr>
          <a:xfrm>
            <a:off x="3138469" y="6449568"/>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2807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3855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5754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1671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22</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138469" y="6437376"/>
            <a:ext cx="2539478"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endParaRPr lang="en-US" sz="1050" dirty="0"/>
          </a:p>
        </p:txBody>
      </p:sp>
    </p:spTree>
    <p:extLst>
      <p:ext uri="{BB962C8B-B14F-4D97-AF65-F5344CB8AC3E}">
        <p14:creationId xmlns:p14="http://schemas.microsoft.com/office/powerpoint/2010/main" val="71605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a:t>
            </a:r>
            <a:r>
              <a:rPr lang="en-US" sz="1050" dirty="0" smtClean="0"/>
              <a:t>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28910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Melissa Sens</a:t>
            </a:r>
            <a:endParaRPr lang="en-US" sz="1050" dirty="0"/>
          </a:p>
        </p:txBody>
      </p:sp>
    </p:spTree>
    <p:extLst>
      <p:ext uri="{BB962C8B-B14F-4D97-AF65-F5344CB8AC3E}">
        <p14:creationId xmlns:p14="http://schemas.microsoft.com/office/powerpoint/2010/main" val="155816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Jederzeit betriebsbereit</a:t>
            </a:r>
          </a:p>
          <a:p>
            <a:r>
              <a:rPr lang="de-DE" dirty="0"/>
              <a:t>Multitasking/Multithreading</a:t>
            </a:r>
          </a:p>
          <a:p>
            <a:r>
              <a:rPr lang="de-DE" dirty="0"/>
              <a:t>Definiertes Verhalten für die Synchronisation </a:t>
            </a:r>
          </a:p>
          <a:p>
            <a:r>
              <a:rPr lang="de-DE" dirty="0"/>
              <a:t>Prioritätenvererbung wird unterstützt</a:t>
            </a:r>
          </a:p>
          <a:p>
            <a:r>
              <a:rPr lang="de-DE" dirty="0"/>
              <a:t>Verzögerungsverhalten vorhersagbar </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63026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18412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
        <p:nvSpPr>
          <p:cNvPr id="6" name="TextBox 5"/>
          <p:cNvSpPr txBox="1"/>
          <p:nvPr/>
        </p:nvSpPr>
        <p:spPr>
          <a:xfrm>
            <a:off x="3265107"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smtClean="0"/>
              <a:t> </a:t>
            </a:r>
            <a:r>
              <a:rPr lang="en-US" sz="1050" smtClean="0"/>
              <a:t>Melissa Sens</a:t>
            </a:r>
            <a:endParaRPr lang="en-US" sz="1050" dirty="0"/>
          </a:p>
        </p:txBody>
      </p:sp>
    </p:spTree>
    <p:extLst>
      <p:ext uri="{BB962C8B-B14F-4D97-AF65-F5344CB8AC3E}">
        <p14:creationId xmlns:p14="http://schemas.microsoft.com/office/powerpoint/2010/main" val="833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93120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a:t>
            </a:r>
            <a:r>
              <a:rPr lang="de-DE" sz="2400" dirty="0" smtClean="0"/>
              <a:t>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t>
            </a:r>
            <a:r>
              <a:rPr lang="de-DE" sz="2400" dirty="0" smtClean="0"/>
              <a:t>Aufgabenstellung</a:t>
            </a:r>
            <a:endParaRPr lang="de-DE" sz="2400" dirty="0"/>
          </a:p>
        </p:txBody>
      </p:sp>
    </p:spTree>
    <p:extLst>
      <p:ext uri="{BB962C8B-B14F-4D97-AF65-F5344CB8AC3E}">
        <p14:creationId xmlns:p14="http://schemas.microsoft.com/office/powerpoint/2010/main" val="74482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Joystick</a:t>
            </a:r>
          </a:p>
          <a:p>
            <a:r>
              <a:rPr lang="de-DE" sz="2800" dirty="0" smtClean="0"/>
              <a:t>Piercing</a:t>
            </a:r>
          </a:p>
          <a:p>
            <a:r>
              <a:rPr lang="de-DE" sz="2800" dirty="0" smtClean="0"/>
              <a:t>Eye-Tracking</a:t>
            </a:r>
          </a:p>
          <a:p>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Gängige Ansteuerungsmöglichkeiten</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31" y="947335"/>
            <a:ext cx="8881096" cy="5178828"/>
          </a:xfrm>
          <a:prstGeom prst="rect">
            <a:avLst/>
          </a:prstGeom>
        </p:spPr>
      </p:pic>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09166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31</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1 Joystick </a:t>
            </a:r>
            <a:r>
              <a:rPr lang="mr-IN" dirty="0" smtClean="0"/>
              <a:t>–</a:t>
            </a:r>
            <a:r>
              <a:rPr lang="de-DE" dirty="0" smtClean="0"/>
              <a:t> je nach Einschränkung</a:t>
            </a:r>
          </a:p>
          <a:p>
            <a:r>
              <a:rPr lang="de-DE" dirty="0" smtClean="0"/>
              <a:t>2  ODO (</a:t>
            </a:r>
            <a:r>
              <a:rPr lang="de-DE" dirty="0" err="1" smtClean="0"/>
              <a:t>Segwayvariante</a:t>
            </a:r>
            <a:r>
              <a:rPr lang="de-DE" dirty="0" smtClean="0"/>
              <a:t>)</a:t>
            </a:r>
          </a:p>
          <a:p>
            <a:r>
              <a:rPr lang="de-DE" dirty="0" smtClean="0"/>
              <a:t>3</a:t>
            </a:r>
          </a:p>
          <a:p>
            <a:r>
              <a:rPr lang="de-DE" dirty="0" smtClean="0"/>
              <a:t>4</a:t>
            </a:r>
          </a:p>
          <a:p>
            <a:endParaRPr lang="de-DE" dirty="0"/>
          </a:p>
          <a:p>
            <a:r>
              <a:rPr lang="de-DE" dirty="0" err="1" smtClean="0"/>
              <a:t>individuallösungen</a:t>
            </a: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Bestehende Konzepte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213748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smtClean="0"/>
              <a:t>Stecknarbe </a:t>
            </a:r>
            <a:r>
              <a:rPr lang="mr-IN" sz="2400" dirty="0" smtClean="0"/>
              <a:t>–</a:t>
            </a:r>
            <a:r>
              <a:rPr lang="de-DE" sz="2400" dirty="0" smtClean="0"/>
              <a:t> unabhängig</a:t>
            </a:r>
          </a:p>
          <a:p>
            <a:pPr marL="457200" indent="-457200">
              <a:buFont typeface="+mj-lt"/>
              <a:buAutoNum type="arabicPeriod"/>
            </a:pPr>
            <a:r>
              <a:rPr lang="de-DE" sz="2400" dirty="0" smtClean="0"/>
              <a:t>Sichere Stoppfunktion</a:t>
            </a:r>
          </a:p>
          <a:p>
            <a:pPr marL="457200" indent="-457200">
              <a:buFont typeface="+mj-lt"/>
              <a:buAutoNum type="arabicPeriod"/>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smtClean="0"/>
              <a:t>Bestehende Systeme</a:t>
            </a:r>
            <a:endParaRPr lang="de-DE" sz="2400" b="0" dirty="0"/>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Vorteile</a:t>
            </a:r>
            <a:endParaRPr lang="de-DE" sz="2400" dirty="0"/>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Nachteile</a:t>
            </a:r>
            <a:endParaRPr lang="de-DE" sz="2400" dirty="0"/>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smtClean="0"/>
              <a:t>Hohes Gewicht</a:t>
            </a:r>
          </a:p>
          <a:p>
            <a:pPr marL="457200" indent="-457200">
              <a:buFont typeface="+mj-lt"/>
              <a:buAutoNum type="arabicPeriod"/>
            </a:pPr>
            <a:r>
              <a:rPr lang="de-DE" sz="2400" dirty="0" smtClean="0"/>
              <a:t>Keine eigene Weiterentwicklung – eigene Personalisierung</a:t>
            </a:r>
          </a:p>
          <a:p>
            <a:pPr marL="457200" indent="-457200">
              <a:buFont typeface="+mj-lt"/>
              <a:buAutoNum type="arabicPeriod"/>
            </a:pPr>
            <a:r>
              <a:rPr lang="de-DE" sz="2400" dirty="0" smtClean="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74562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Feststellfunktion bei geradeausfahrt</a:t>
            </a:r>
          </a:p>
          <a:p>
            <a:r>
              <a:rPr lang="de-DE" sz="2800" dirty="0" smtClean="0"/>
              <a:t>Was ist bei einem Telefonanruf?</a:t>
            </a:r>
          </a:p>
          <a:p>
            <a:r>
              <a:rPr lang="de-DE" sz="2800" dirty="0" err="1" smtClean="0"/>
              <a:t>Rekoperation</a:t>
            </a:r>
            <a:r>
              <a:rPr lang="de-DE" sz="2800" dirty="0" smtClean="0"/>
              <a:t> als Bremse </a:t>
            </a:r>
            <a:r>
              <a:rPr lang="mr-IN" sz="2800" dirty="0" smtClean="0"/>
              <a:t>–</a:t>
            </a:r>
            <a:r>
              <a:rPr lang="de-DE" sz="2800" dirty="0" smtClean="0"/>
              <a:t> Manuelle Bremse?</a:t>
            </a:r>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Experteninterview </a:t>
            </a:r>
            <a:r>
              <a:rPr lang="mr-IN" sz="2400" dirty="0" smtClean="0"/>
              <a:t>–</a:t>
            </a:r>
            <a:r>
              <a:rPr lang="de-DE" sz="2400" dirty="0" smtClean="0"/>
              <a:t> </a:t>
            </a:r>
            <a:r>
              <a:rPr lang="de-DE" sz="2400" dirty="0" err="1" smtClean="0"/>
              <a:t>Worst</a:t>
            </a:r>
            <a:r>
              <a:rPr lang="de-DE" sz="2400" dirty="0" smtClean="0"/>
              <a:t> Case Modellierung</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427461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pPr lvl="1"/>
            <a:r>
              <a:rPr lang="de-DE" sz="2400" dirty="0" smtClean="0"/>
              <a:t>M. Psychologie in Düsseldorf</a:t>
            </a:r>
          </a:p>
          <a:p>
            <a:pPr lvl="1"/>
            <a:r>
              <a:rPr lang="de-DE" sz="2400" dirty="0" smtClean="0"/>
              <a:t>Parese</a:t>
            </a:r>
          </a:p>
          <a:p>
            <a:pPr lvl="1"/>
            <a:r>
              <a:rPr lang="de-DE" sz="2400" dirty="0" smtClean="0"/>
              <a:t>Hohes 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38583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Stecknarben</a:t>
            </a:r>
          </a:p>
          <a:p>
            <a:r>
              <a:rPr lang="de-DE" sz="2800" dirty="0" err="1" smtClean="0"/>
              <a:t>eFix</a:t>
            </a:r>
            <a:endParaRPr lang="de-DE" sz="2800" dirty="0" smtClean="0"/>
          </a:p>
          <a:p>
            <a:r>
              <a:rPr lang="de-DE" sz="2800" dirty="0" smtClean="0"/>
              <a:t>ODO (</a:t>
            </a:r>
            <a:r>
              <a:rPr lang="de-DE" sz="2800" dirty="0" err="1" smtClean="0"/>
              <a:t>Segway</a:t>
            </a:r>
            <a:r>
              <a:rPr lang="de-DE" sz="2800" dirty="0" smtClean="0"/>
              <a:t>)</a:t>
            </a:r>
          </a:p>
          <a:p>
            <a:r>
              <a:rPr lang="de-DE" sz="2800" dirty="0" err="1" smtClean="0"/>
              <a:t>eMotion</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Populäre	System</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824321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293028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Alexander Wilms</a:t>
            </a:r>
            <a:endParaRPr lang="en-US" sz="1050" dirty="0"/>
          </a:p>
        </p:txBody>
      </p:sp>
    </p:spTree>
    <p:extLst>
      <p:ext uri="{BB962C8B-B14F-4D97-AF65-F5344CB8AC3E}">
        <p14:creationId xmlns:p14="http://schemas.microsoft.com/office/powerpoint/2010/main" val="1320693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39448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Eigene </a:t>
            </a:r>
            <a:r>
              <a:rPr lang="de-DE" sz="2400" dirty="0" smtClean="0"/>
              <a:t>Ansteuerungs-Mock-</a:t>
            </a:r>
            <a:r>
              <a:rPr lang="de-DE" sz="2400" dirty="0" err="1" smtClean="0"/>
              <a:t>Ups</a:t>
            </a:r>
            <a:r>
              <a:rPr lang="de-DE" sz="2400" dirty="0" smtClean="0"/>
              <a:t> (iOS)</a:t>
            </a:r>
            <a:endParaRPr lang="de-DE" sz="2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00" y="1765407"/>
            <a:ext cx="2313282" cy="410527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1709967"/>
            <a:ext cx="2048256" cy="4267200"/>
          </a:xfrm>
          <a:prstGeom prst="rect">
            <a:avLst/>
          </a:prstGeom>
        </p:spPr>
      </p:pic>
      <p:sp>
        <p:nvSpPr>
          <p:cNvPr id="10"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mBot</a:t>
            </a:r>
            <a:r>
              <a:rPr lang="de-DE" sz="2000" b="1" dirty="0" smtClean="0"/>
              <a:t> App SRC in </a:t>
            </a:r>
            <a:r>
              <a:rPr lang="de-DE" sz="2000" b="1" dirty="0" err="1" smtClean="0"/>
              <a:t>GitHub</a:t>
            </a:r>
            <a:r>
              <a:rPr lang="de-DE" sz="2000" b="1" dirty="0" smtClean="0"/>
              <a:t> gefunden!</a:t>
            </a:r>
          </a:p>
          <a:p>
            <a:pPr>
              <a:buFont typeface="Wingdings" charset="2"/>
              <a:buChar char="à"/>
            </a:pPr>
            <a:r>
              <a:rPr lang="de-DE" sz="2000" dirty="0" smtClean="0">
                <a:sym typeface="Wingdings"/>
              </a:rPr>
              <a:t>Swift / iOS</a:t>
            </a:r>
            <a:endParaRPr lang="de-DE" sz="2000" dirty="0">
              <a:sym typeface="Wingdings"/>
            </a:endParaRPr>
          </a:p>
          <a:p>
            <a:pPr>
              <a:buFont typeface="Wingdings" charset="2"/>
              <a:buChar char="à"/>
            </a:pPr>
            <a:r>
              <a:rPr lang="de-DE" sz="2000" dirty="0" smtClean="0">
                <a:sym typeface="Wingdings"/>
              </a:rPr>
              <a:t>iOS Gyrosensor auslesen</a:t>
            </a:r>
          </a:p>
          <a:p>
            <a:pPr>
              <a:buFont typeface="Wingdings" charset="2"/>
              <a:buChar char="à"/>
            </a:pPr>
            <a:r>
              <a:rPr lang="de-DE" sz="2000" dirty="0" smtClean="0">
                <a:sym typeface="Wingdings"/>
              </a:rPr>
              <a:t>Expertise im Team (Münstermann,</a:t>
            </a:r>
            <a:r>
              <a:rPr lang="de-DE" sz="2000" dirty="0">
                <a:sym typeface="Wingdings"/>
              </a:rPr>
              <a:t> </a:t>
            </a:r>
            <a:r>
              <a:rPr lang="de-DE" sz="2000" dirty="0" smtClean="0">
                <a:sym typeface="Wingdings"/>
              </a:rPr>
              <a:t>Beck)</a:t>
            </a:r>
          </a:p>
        </p:txBody>
      </p:sp>
      <p:sp>
        <p:nvSpPr>
          <p:cNvPr id="11" name="TextBox 10"/>
          <p:cNvSpPr txBox="1"/>
          <p:nvPr/>
        </p:nvSpPr>
        <p:spPr>
          <a:xfrm>
            <a:off x="2513312" y="6437376"/>
            <a:ext cx="378982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Daniel Münstermann</a:t>
            </a:r>
            <a:endParaRPr lang="en-US" sz="1050" dirty="0"/>
          </a:p>
        </p:txBody>
      </p:sp>
    </p:spTree>
    <p:extLst>
      <p:ext uri="{BB962C8B-B14F-4D97-AF65-F5344CB8AC3E}">
        <p14:creationId xmlns:p14="http://schemas.microsoft.com/office/powerpoint/2010/main" val="14556834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err="1" smtClean="0"/>
              <a:t>mBot</a:t>
            </a:r>
            <a:r>
              <a:rPr lang="de-DE" sz="2400" b="1" dirty="0" smtClean="0"/>
              <a:t> Prototypumsetzung</a:t>
            </a:r>
          </a:p>
          <a:p>
            <a:r>
              <a:rPr lang="de-DE" sz="2400" dirty="0" smtClean="0"/>
              <a:t>Synergieeffekte zur Veranstaltung: Angewandte </a:t>
            </a:r>
            <a:r>
              <a:rPr lang="de-DE" sz="2400" dirty="0" err="1" smtClean="0"/>
              <a:t>Etechnik</a:t>
            </a:r>
            <a:endParaRPr lang="de-DE" sz="2400"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GUI</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408" y="1057721"/>
            <a:ext cx="2589003" cy="1648904"/>
          </a:xfrm>
        </p:spPr>
      </p:pic>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MATLAB </a:t>
            </a:r>
            <a:r>
              <a:rPr lang="de-DE" sz="2400" dirty="0" smtClean="0"/>
              <a:t>Model In The Loop</a:t>
            </a:r>
            <a:endParaRPr lang="de-DE" sz="2400" dirty="0"/>
          </a:p>
        </p:txBody>
      </p:sp>
      <p:sp>
        <p:nvSpPr>
          <p:cNvPr id="8" name="Inhaltsplatzhalter 2"/>
          <p:cNvSpPr txBox="1">
            <a:spLocks/>
          </p:cNvSpPr>
          <p:nvPr/>
        </p:nvSpPr>
        <p:spPr>
          <a:xfrm>
            <a:off x="648000" y="2021180"/>
            <a:ext cx="7675432"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400" dirty="0" smtClean="0"/>
              <a:t>Simulation der UWB Berechnung</a:t>
            </a:r>
          </a:p>
          <a:p>
            <a:r>
              <a:rPr lang="de-DE" sz="2400" dirty="0" smtClean="0"/>
              <a:t>Fahrtenplanung</a:t>
            </a:r>
          </a:p>
          <a:p>
            <a:r>
              <a:rPr lang="de-DE" sz="2400" dirty="0" smtClean="0"/>
              <a:t>Simulation von Ansteuerung zu Bewegung</a:t>
            </a:r>
            <a:endParaRPr lang="de-DE" sz="2400" dirty="0" smtClean="0"/>
          </a:p>
        </p:txBody>
      </p:sp>
      <p:sp>
        <p:nvSpPr>
          <p:cNvPr id="9" name="TextBox 8"/>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smtClean="0"/>
              <a:t>Daniel </a:t>
            </a:r>
            <a:r>
              <a:rPr lang="en-US" sz="1050" smtClean="0"/>
              <a:t>Münstermann</a:t>
            </a:r>
            <a:endParaRPr lang="en-US" sz="1050" dirty="0"/>
          </a:p>
        </p:txBody>
      </p:sp>
    </p:spTree>
    <p:extLst>
      <p:ext uri="{BB962C8B-B14F-4D97-AF65-F5344CB8AC3E}">
        <p14:creationId xmlns:p14="http://schemas.microsoft.com/office/powerpoint/2010/main" val="1077027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a:t>
            </a:r>
            <a:r>
              <a:rPr lang="de-DE" sz="2400" dirty="0" smtClean="0"/>
              <a:t>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38" y="108061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73"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r>
              <a:rPr lang="de-DE" sz="2400" dirty="0" smtClean="0"/>
              <a:t>:</a:t>
            </a:r>
            <a:br>
              <a:rPr lang="de-DE" sz="2400" dirty="0" smtClean="0"/>
            </a:br>
            <a:r>
              <a:rPr lang="de-DE" sz="2400" b="1" dirty="0" smtClean="0"/>
              <a:t>Steuerung über Handlauf / Greifreifen</a:t>
            </a:r>
            <a:endParaRPr lang="de-DE" sz="2400" b="1" dirty="0" smtClean="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a:t>
            </a:r>
            <a:r>
              <a:rPr lang="en-US" sz="1050" dirty="0" smtClean="0"/>
              <a:t>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24.07.18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559902" y="2717833"/>
            <a:ext cx="1364971" cy="9615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ext uri="{D42A27DB-BD31-4B8C-83A1-F6EECF244321}">
                <p14:modId xmlns:p14="http://schemas.microsoft.com/office/powerpoint/2010/main" val="189326069"/>
              </p:ext>
            </p:extLst>
          </p:nvPr>
        </p:nvGraphicFramePr>
        <p:xfrm>
          <a:off x="202587" y="4882907"/>
          <a:ext cx="1746656" cy="1383384"/>
        </p:xfrm>
        <a:graphic>
          <a:graphicData uri="http://schemas.openxmlformats.org/drawingml/2006/table">
            <a:tbl>
              <a:tblPr firstRow="1" bandRow="1">
                <a:tableStyleId>{073A0DAA-6AF3-43AB-8588-CEC1D06C72B9}</a:tableStyleId>
              </a:tblPr>
              <a:tblGrid>
                <a:gridCol w="873328">
                  <a:extLst>
                    <a:ext uri="{9D8B030D-6E8A-4147-A177-3AD203B41FA5}">
                      <a16:colId xmlns:a16="http://schemas.microsoft.com/office/drawing/2014/main" xmlns="" val="3781081371"/>
                    </a:ext>
                  </a:extLst>
                </a:gridCol>
                <a:gridCol w="873328">
                  <a:extLst>
                    <a:ext uri="{9D8B030D-6E8A-4147-A177-3AD203B41FA5}">
                      <a16:colId xmlns:a16="http://schemas.microsoft.com/office/drawing/2014/main" xmlns="" val="873354020"/>
                    </a:ext>
                  </a:extLst>
                </a:gridCol>
              </a:tblGrid>
              <a:tr h="215733">
                <a:tc>
                  <a:txBody>
                    <a:bodyPr/>
                    <a:lstStyle/>
                    <a:p>
                      <a:pPr algn="ctr"/>
                      <a:r>
                        <a:rPr lang="de-DE" sz="1100" dirty="0">
                          <a:latin typeface="Arial" panose="020B0604020202020204" pitchFamily="34" charset="0"/>
                          <a:cs typeface="Arial" panose="020B0604020202020204" pitchFamily="34" charset="0"/>
                        </a:rPr>
                        <a:t>Einfluss</a:t>
                      </a:r>
                    </a:p>
                  </a:txBody>
                  <a:tcPr marL="52476" marR="52476" marT="26238" marB="2623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2476" marR="52476" marT="26238" marB="26238"/>
                </a:tc>
                <a:extLst>
                  <a:ext uri="{0D108BD9-81ED-4DB2-BD59-A6C34878D82A}">
                    <a16:rowId xmlns:a16="http://schemas.microsoft.com/office/drawing/2014/main" xmlns="" val="4104672862"/>
                  </a:ext>
                </a:extLst>
              </a:tr>
              <a:tr h="378990">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Positiv</a:t>
                      </a:r>
                    </a:p>
                  </a:txBody>
                  <a:tcPr marL="52476" marR="52476" marT="26238" marB="26238"/>
                </a:tc>
                <a:extLst>
                  <a:ext uri="{0D108BD9-81ED-4DB2-BD59-A6C34878D82A}">
                    <a16:rowId xmlns:a16="http://schemas.microsoft.com/office/drawing/2014/main" xmlns="" val="1469610111"/>
                  </a:ext>
                </a:extLst>
              </a:tr>
              <a:tr h="378990">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Negativ </a:t>
                      </a:r>
                    </a:p>
                  </a:txBody>
                  <a:tcPr marL="52476" marR="52476" marT="26238" marB="26238"/>
                </a:tc>
                <a:extLst>
                  <a:ext uri="{0D108BD9-81ED-4DB2-BD59-A6C34878D82A}">
                    <a16:rowId xmlns:a16="http://schemas.microsoft.com/office/drawing/2014/main" xmlns="" val="77720559"/>
                  </a:ext>
                </a:extLst>
              </a:tr>
              <a:tr h="378990">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2476" marR="52476" marT="26238" marB="26238"/>
                </a:tc>
                <a:tc>
                  <a:txBody>
                    <a:bodyPr/>
                    <a:lstStyle/>
                    <a:p>
                      <a:r>
                        <a:rPr lang="de-DE" sz="1100" dirty="0">
                          <a:latin typeface="Arial" panose="020B0604020202020204" pitchFamily="34" charset="0"/>
                          <a:cs typeface="Arial" panose="020B0604020202020204" pitchFamily="34" charset="0"/>
                        </a:rPr>
                        <a:t>=       Neutral </a:t>
                      </a:r>
                    </a:p>
                  </a:txBody>
                  <a:tcPr marL="52476" marR="52476" marT="26238" marB="2623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242388" y="1823908"/>
            <a:ext cx="340091" cy="8939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669131" y="883217"/>
            <a:ext cx="1826696" cy="94069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Projektteam</a:t>
            </a:r>
          </a:p>
          <a:p>
            <a:pPr algn="ctr" defTabSz="685800">
              <a:defRPr/>
            </a:pPr>
            <a:r>
              <a:rPr lang="de-DE" sz="1350" dirty="0">
                <a:solidFill>
                  <a:prstClr val="white"/>
                </a:solidFill>
                <a:latin typeface="Arial" panose="020B0604020202020204" pitchFamily="34" charset="0"/>
                <a:cs typeface="Arial" panose="020B0604020202020204" pitchFamily="34" charset="0"/>
              </a:rPr>
              <a:t>Betreuer </a:t>
            </a:r>
          </a:p>
          <a:p>
            <a:pPr algn="ctr" defTabSz="685800">
              <a:defRPr/>
            </a:pPr>
            <a:r>
              <a:rPr lang="de-DE" sz="1350"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376409" y="5222995"/>
            <a:ext cx="190131" cy="9050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376408" y="5656352"/>
            <a:ext cx="190131" cy="9050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354019" y="6007220"/>
            <a:ext cx="190131" cy="90502"/>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4724978" y="1606698"/>
            <a:ext cx="1485936" cy="12519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470114" y="3538536"/>
            <a:ext cx="289683" cy="46334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77448" y="3310234"/>
            <a:ext cx="1368449" cy="88396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4924873" y="2717881"/>
            <a:ext cx="1974789" cy="48070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2665114" y="1849146"/>
            <a:ext cx="1094683" cy="10094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1949242" y="3198590"/>
            <a:ext cx="1610660" cy="180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a:off x="4242388" y="3679346"/>
            <a:ext cx="260645" cy="10444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68693" y="2677082"/>
            <a:ext cx="1780549" cy="107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200" b="1" dirty="0">
                <a:solidFill>
                  <a:prstClr val="white"/>
                </a:solidFill>
                <a:latin typeface="Arial" panose="020B0604020202020204" pitchFamily="34" charset="0"/>
                <a:cs typeface="Arial" panose="020B0604020202020204" pitchFamily="34" charset="0"/>
              </a:rPr>
              <a:t>+</a:t>
            </a:r>
          </a:p>
          <a:p>
            <a:pPr algn="ctr" defTabSz="685800">
              <a:defRPr/>
            </a:pPr>
            <a:r>
              <a:rPr lang="de-DE" sz="1200" dirty="0" smtClean="0">
                <a:solidFill>
                  <a:prstClr val="white"/>
                </a:solidFill>
                <a:latin typeface="Arial" panose="020B0604020202020204" pitchFamily="34" charset="0"/>
                <a:cs typeface="Arial" panose="020B0604020202020204" pitchFamily="34" charset="0"/>
              </a:rPr>
              <a:t>Rollstuhlfahrer </a:t>
            </a:r>
            <a:r>
              <a:rPr lang="de-DE" sz="1200" dirty="0">
                <a:solidFill>
                  <a:prstClr val="white"/>
                </a:solidFill>
                <a:latin typeface="Arial" panose="020B0604020202020204" pitchFamily="34" charset="0"/>
                <a:cs typeface="Arial" panose="020B0604020202020204" pitchFamily="34" charset="0"/>
              </a:rPr>
              <a:t>/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45897" y="3713446"/>
            <a:ext cx="1805157" cy="961512"/>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Technikaffine</a:t>
            </a:r>
          </a:p>
          <a:p>
            <a:pPr algn="ctr" defTabSz="685800">
              <a:defRPr/>
            </a:pPr>
            <a:r>
              <a:rPr lang="de-DE" sz="1350"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629059" y="4636665"/>
            <a:ext cx="1836970"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Menschen,die</a:t>
            </a:r>
            <a:r>
              <a:rPr lang="de-DE" sz="1350" dirty="0">
                <a:solidFill>
                  <a:prstClr val="white"/>
                </a:solidFill>
                <a:latin typeface="Arial" panose="020B0604020202020204" pitchFamily="34" charset="0"/>
                <a:cs typeface="Arial" panose="020B0604020202020204" pitchFamily="34" charset="0"/>
              </a:rPr>
              <a:t>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1522259" y="1171489"/>
            <a:ext cx="1338938" cy="7939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Calibri" panose="020F0502020204030204"/>
              </a:rPr>
              <a:t>+</a:t>
            </a:r>
          </a:p>
          <a:p>
            <a:pPr algn="ctr" defTabSz="685800">
              <a:defRPr/>
            </a:pPr>
            <a:r>
              <a:rPr lang="de-DE" sz="1350" dirty="0">
                <a:solidFill>
                  <a:prstClr val="white"/>
                </a:solidFill>
                <a:latin typeface="Calibri" panose="020F0502020204030204"/>
              </a:rPr>
              <a:t>Industrie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310157" y="3879281"/>
            <a:ext cx="1358974" cy="83718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Daten-</a:t>
            </a:r>
          </a:p>
          <a:p>
            <a:pPr algn="ctr" defTabSz="685800">
              <a:defRPr/>
            </a:pPr>
            <a:r>
              <a:rPr lang="de-DE" sz="1350" dirty="0">
                <a:solidFill>
                  <a:prstClr val="white"/>
                </a:solidFill>
                <a:latin typeface="Arial" panose="020B0604020202020204" pitchFamily="34" charset="0"/>
                <a:cs typeface="Arial" panose="020B0604020202020204" pitchFamily="34" charset="0"/>
              </a:rPr>
              <a:t>schützer </a:t>
            </a:r>
          </a:p>
        </p:txBody>
      </p:sp>
      <p:sp>
        <p:nvSpPr>
          <p:cNvPr id="38" name="Ellipse 37">
            <a:extLst>
              <a:ext uri="{FF2B5EF4-FFF2-40B4-BE49-F238E27FC236}">
                <a16:creationId xmlns:a16="http://schemas.microsoft.com/office/drawing/2014/main" xmlns="" id="{15AB20E7-9558-42A6-A48B-003BDA11FCDB}"/>
              </a:ext>
            </a:extLst>
          </p:cNvPr>
          <p:cNvSpPr/>
          <p:nvPr/>
        </p:nvSpPr>
        <p:spPr>
          <a:xfrm>
            <a:off x="5932492" y="841248"/>
            <a:ext cx="1901182" cy="89678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Wartungs-/Service-</a:t>
            </a:r>
          </a:p>
          <a:p>
            <a:pPr algn="ctr" defTabSz="685800">
              <a:defRPr/>
            </a:pPr>
            <a:r>
              <a:rPr lang="de-DE" sz="1350"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3811896" y="4723771"/>
            <a:ext cx="1382273" cy="8682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 </a:t>
            </a:r>
          </a:p>
          <a:p>
            <a:pPr algn="ctr" defTabSz="685800">
              <a:defRPr/>
            </a:pPr>
            <a:r>
              <a:rPr lang="de-DE" sz="1350" dirty="0">
                <a:solidFill>
                  <a:prstClr val="white"/>
                </a:solidFill>
                <a:latin typeface="Arial" panose="020B0604020202020204" pitchFamily="34" charset="0"/>
                <a:cs typeface="Arial" panose="020B0604020202020204" pitchFamily="34" charset="0"/>
              </a:rPr>
              <a:t>Mögliche </a:t>
            </a:r>
            <a:r>
              <a:rPr lang="de-DE" sz="1350" dirty="0" err="1">
                <a:solidFill>
                  <a:prstClr val="white"/>
                </a:solidFill>
                <a:latin typeface="Arial" panose="020B0604020202020204" pitchFamily="34" charset="0"/>
                <a:cs typeface="Arial" panose="020B0604020202020204" pitchFamily="34" charset="0"/>
              </a:rPr>
              <a:t>Konkur</a:t>
            </a:r>
            <a:r>
              <a:rPr lang="de-DE" sz="1350" dirty="0">
                <a:solidFill>
                  <a:prstClr val="white"/>
                </a:solidFill>
                <a:latin typeface="Arial" panose="020B0604020202020204" pitchFamily="34" charset="0"/>
                <a:cs typeface="Arial" panose="020B0604020202020204" pitchFamily="34" charset="0"/>
              </a:rPr>
              <a:t>-</a:t>
            </a:r>
          </a:p>
          <a:p>
            <a:pPr algn="ctr" defTabSz="685800">
              <a:defRPr/>
            </a:pPr>
            <a:r>
              <a:rPr lang="de-DE" sz="1350" dirty="0" err="1">
                <a:solidFill>
                  <a:prstClr val="white"/>
                </a:solidFill>
                <a:latin typeface="Arial" panose="020B0604020202020204" pitchFamily="34" charset="0"/>
                <a:cs typeface="Arial" panose="020B0604020202020204" pitchFamily="34" charset="0"/>
              </a:rPr>
              <a:t>renz</a:t>
            </a:r>
            <a:endParaRPr lang="de-DE" sz="135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xmlns="" id="{C349BED2-E888-497B-9EAF-5FD482EBD47E}"/>
              </a:ext>
            </a:extLst>
          </p:cNvPr>
          <p:cNvSpPr/>
          <p:nvPr/>
        </p:nvSpPr>
        <p:spPr>
          <a:xfrm>
            <a:off x="6899662" y="2237124"/>
            <a:ext cx="1364971" cy="961513"/>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b="1" dirty="0">
                <a:solidFill>
                  <a:prstClr val="white"/>
                </a:solidFill>
                <a:latin typeface="Arial" panose="020B0604020202020204" pitchFamily="34" charset="0"/>
                <a:cs typeface="Arial" panose="020B0604020202020204" pitchFamily="34" charset="0"/>
              </a:rPr>
              <a:t>+</a:t>
            </a:r>
          </a:p>
          <a:p>
            <a:pPr algn="ctr" defTabSz="685800">
              <a:defRPr/>
            </a:pPr>
            <a:r>
              <a:rPr lang="de-DE" sz="1350" dirty="0">
                <a:solidFill>
                  <a:prstClr val="white"/>
                </a:solidFill>
                <a:latin typeface="Arial" panose="020B0604020202020204" pitchFamily="34" charset="0"/>
                <a:cs typeface="Arial" panose="020B0604020202020204" pitchFamily="34" charset="0"/>
              </a:rPr>
              <a:t>Benutzer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4724978" y="3538536"/>
            <a:ext cx="1173099" cy="122946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16554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793241"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706009" y="1993639"/>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706009" y="3429000"/>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de-DE" sz="1350" dirty="0">
                <a:solidFill>
                  <a:prstClr val="white"/>
                </a:solidFill>
                <a:latin typeface="Calibri" panose="020F0502020204030204"/>
              </a:rPr>
              <a:t>B</a:t>
            </a:r>
            <a:r>
              <a:rPr lang="de-DE" sz="1350" dirty="0">
                <a:solidFill>
                  <a:schemeClr val="tx1"/>
                </a:solidFill>
                <a:latin typeface="Calibri" panose="020F0502020204030204"/>
              </a:rPr>
              <a:t>B</a:t>
            </a:r>
            <a:r>
              <a:rPr lang="de-DE" sz="1350" dirty="0" err="1">
                <a:solidFill>
                  <a:schemeClr val="tx1"/>
                </a:solidFill>
                <a:latin typeface="Calibri" panose="020F0502020204030204"/>
              </a:rPr>
              <a:t>enutzen</a:t>
            </a:r>
            <a:r>
              <a:rPr lang="de-DE" sz="1350" dirty="0">
                <a:solidFill>
                  <a:schemeClr val="tx1"/>
                </a:solidFill>
                <a:latin typeface="Calibri" panose="020F0502020204030204"/>
              </a:rPr>
              <a:t> der App</a:t>
            </a:r>
            <a:endParaRPr lang="de-DE" sz="1350" dirty="0">
              <a:solidFill>
                <a:prstClr val="white"/>
              </a:solidFill>
              <a:latin typeface="Calibri" panose="020F0502020204030204"/>
            </a:endParaRPr>
          </a:p>
        </p:txBody>
      </p:sp>
      <p:sp>
        <p:nvSpPr>
          <p:cNvPr id="14" name="Ellipse 13">
            <a:extLst>
              <a:ext uri="{FF2B5EF4-FFF2-40B4-BE49-F238E27FC236}">
                <a16:creationId xmlns:a16="http://schemas.microsoft.com/office/drawing/2014/main" xmlns="" id="{0713C136-6615-4944-8F52-1467346066A8}"/>
              </a:ext>
            </a:extLst>
          </p:cNvPr>
          <p:cNvSpPr/>
          <p:nvPr/>
        </p:nvSpPr>
        <p:spPr>
          <a:xfrm>
            <a:off x="2473468" y="2014165"/>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2484099" y="4635724"/>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473468" y="2298424"/>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001618" y="2075365"/>
            <a:ext cx="516835"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473468" y="4955171"/>
            <a:ext cx="15193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001618" y="4686611"/>
            <a:ext cx="765313"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977270" y="2104229"/>
            <a:ext cx="1063487" cy="507831"/>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205357" y="1314948"/>
            <a:ext cx="1556836" cy="600164"/>
          </a:xfrm>
          <a:prstGeom prst="rect">
            <a:avLst/>
          </a:prstGeom>
          <a:noFill/>
        </p:spPr>
        <p:txBody>
          <a:bodyPr wrap="none" rtlCol="0">
            <a:spAutoFit/>
          </a:bodyPr>
          <a:lstStyle/>
          <a:p>
            <a:pPr defTabSz="685800">
              <a:defRPr/>
            </a:pPr>
            <a:r>
              <a:rPr lang="de-DE" sz="825" u="sng" dirty="0" err="1">
                <a:solidFill>
                  <a:prstClr val="black"/>
                </a:solidFill>
                <a:latin typeface="Calibri" panose="020F0502020204030204"/>
              </a:rPr>
              <a:t>Condition</a:t>
            </a:r>
            <a:r>
              <a:rPr lang="de-DE" sz="825" u="sng" dirty="0">
                <a:solidFill>
                  <a:prstClr val="black"/>
                </a:solidFill>
                <a:latin typeface="Calibri" panose="020F0502020204030204"/>
              </a:rPr>
              <a:t>:</a:t>
            </a:r>
            <a:r>
              <a:rPr lang="de-DE" sz="825" dirty="0">
                <a:solidFill>
                  <a:prstClr val="black"/>
                </a:solidFill>
                <a:latin typeface="Calibri" panose="020F0502020204030204"/>
              </a:rPr>
              <a:t> </a:t>
            </a:r>
          </a:p>
          <a:p>
            <a:pPr defTabSz="685800">
              <a:defRPr/>
            </a:pPr>
            <a:r>
              <a:rPr lang="de-DE" sz="825" dirty="0">
                <a:solidFill>
                  <a:prstClr val="black"/>
                </a:solidFill>
                <a:latin typeface="Calibri" panose="020F0502020204030204"/>
              </a:rPr>
              <a:t>(An)Steuerung per App</a:t>
            </a:r>
          </a:p>
          <a:p>
            <a:pPr defTabSz="685800">
              <a:defRPr/>
            </a:pPr>
            <a:r>
              <a:rPr lang="de-DE" sz="825" u="sng" dirty="0">
                <a:solidFill>
                  <a:prstClr val="black"/>
                </a:solidFill>
                <a:latin typeface="Calibri" panose="020F0502020204030204"/>
              </a:rPr>
              <a:t>Extension point</a:t>
            </a:r>
            <a:r>
              <a:rPr lang="de-DE" sz="825" dirty="0">
                <a:solidFill>
                  <a:prstClr val="black"/>
                </a:solidFill>
                <a:latin typeface="Calibri" panose="020F0502020204030204"/>
              </a:rPr>
              <a:t>: Fahrzeug setzt </a:t>
            </a:r>
          </a:p>
          <a:p>
            <a:pPr defTabSz="685800">
              <a:defRPr/>
            </a:pPr>
            <a:r>
              <a:rPr lang="de-DE" sz="825"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911838" y="2158274"/>
            <a:ext cx="1004552" cy="230832"/>
          </a:xfrm>
          <a:prstGeom prst="rect">
            <a:avLst/>
          </a:prstGeom>
        </p:spPr>
        <p:txBody>
          <a:bodyPr wrap="square">
            <a:spAutoFit/>
          </a:bodyPr>
          <a:lstStyle/>
          <a:p>
            <a:pPr defTabSz="685800">
              <a:defRPr/>
            </a:pPr>
            <a:r>
              <a:rPr lang="de-DE" sz="900"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3992779" y="2352365"/>
            <a:ext cx="2713230" cy="20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187718" y="1306469"/>
            <a:ext cx="1550021" cy="595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962729" y="1902243"/>
            <a:ext cx="0" cy="450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7465664" y="2711090"/>
            <a:ext cx="0" cy="71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7182958" y="2964401"/>
            <a:ext cx="758541" cy="230832"/>
          </a:xfrm>
          <a:prstGeom prst="rect">
            <a:avLst/>
          </a:prstGeom>
        </p:spPr>
        <p:txBody>
          <a:bodyPr wrap="none">
            <a:spAutoFit/>
          </a:bodyPr>
          <a:lstStyle/>
          <a:p>
            <a:pPr defTabSz="685800">
              <a:defRPr/>
            </a:pPr>
            <a:r>
              <a:rPr lang="de-DE" sz="900"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2766000" y="2251088"/>
            <a:ext cx="1751030" cy="507831"/>
          </a:xfrm>
          <a:prstGeom prst="rect">
            <a:avLst/>
          </a:prstGeom>
          <a:noFill/>
        </p:spPr>
        <p:txBody>
          <a:bodyPr wrap="square" rtlCol="0">
            <a:spAutoFit/>
          </a:bodyPr>
          <a:lstStyle/>
          <a:p>
            <a:pPr defTabSz="685800">
              <a:defRPr/>
            </a:pPr>
            <a:r>
              <a:rPr lang="de-DE" sz="900" b="1" u="sng" dirty="0">
                <a:solidFill>
                  <a:prstClr val="black"/>
                </a:solidFill>
                <a:latin typeface="Calibri" panose="020F0502020204030204"/>
              </a:rPr>
              <a:t>Extension points: </a:t>
            </a:r>
          </a:p>
          <a:p>
            <a:pPr defTabSz="685800">
              <a:defRPr/>
            </a:pPr>
            <a:r>
              <a:rPr lang="de-DE" sz="900" dirty="0">
                <a:solidFill>
                  <a:prstClr val="black"/>
                </a:solidFill>
                <a:latin typeface="Calibri" panose="020F0502020204030204"/>
              </a:rPr>
              <a:t>A: Rollstuhl setzt sich</a:t>
            </a:r>
          </a:p>
          <a:p>
            <a:pPr defTabSz="685800">
              <a:defRPr/>
            </a:pPr>
            <a:r>
              <a:rPr lang="de-DE" sz="900"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7250174" y="4825273"/>
            <a:ext cx="844826" cy="300082"/>
          </a:xfrm>
          <a:prstGeom prst="rect">
            <a:avLst/>
          </a:prstGeom>
          <a:noFill/>
        </p:spPr>
        <p:txBody>
          <a:bodyPr wrap="square" rtlCol="0">
            <a:spAutoFit/>
          </a:bodyPr>
          <a:lstStyle/>
          <a:p>
            <a:pPr defTabSz="685800">
              <a:defRPr/>
            </a:pPr>
            <a:r>
              <a:rPr lang="de-DE" sz="1350"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003411" y="4994450"/>
            <a:ext cx="27898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52665" y="5312680"/>
            <a:ext cx="1500652" cy="618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42762" y="5327284"/>
            <a:ext cx="2625839" cy="473206"/>
          </a:xfrm>
          <a:prstGeom prst="rect">
            <a:avLst/>
          </a:prstGeom>
        </p:spPr>
        <p:txBody>
          <a:bodyPr wrap="square">
            <a:spAutoFit/>
          </a:bodyPr>
          <a:lstStyle/>
          <a:p>
            <a:pPr defTabSz="685800">
              <a:defRPr/>
            </a:pPr>
            <a:r>
              <a:rPr lang="de-DE" sz="825" u="sng" dirty="0">
                <a:solidFill>
                  <a:prstClr val="black"/>
                </a:solidFill>
                <a:latin typeface="Calibri" panose="020F0502020204030204"/>
              </a:rPr>
              <a:t>Condition:</a:t>
            </a:r>
          </a:p>
          <a:p>
            <a:pPr defTabSz="685800">
              <a:defRPr/>
            </a:pPr>
            <a:r>
              <a:rPr lang="de-DE" sz="825" dirty="0">
                <a:solidFill>
                  <a:prstClr val="black"/>
                </a:solidFill>
                <a:latin typeface="Calibri" panose="020F0502020204030204"/>
              </a:rPr>
              <a:t>Steuerung per App</a:t>
            </a:r>
          </a:p>
          <a:p>
            <a:pPr defTabSz="685800">
              <a:defRPr/>
            </a:pPr>
            <a:r>
              <a:rPr lang="de-DE" sz="825" u="sng" dirty="0">
                <a:solidFill>
                  <a:prstClr val="black"/>
                </a:solidFill>
                <a:latin typeface="Calibri" panose="020F0502020204030204"/>
              </a:rPr>
              <a:t>Extension point: </a:t>
            </a:r>
            <a:r>
              <a:rPr lang="de-DE" sz="825"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402991" y="4994449"/>
            <a:ext cx="1" cy="31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954202" y="4756313"/>
            <a:ext cx="740908" cy="230832"/>
          </a:xfrm>
          <a:prstGeom prst="rect">
            <a:avLst/>
          </a:prstGeom>
        </p:spPr>
        <p:txBody>
          <a:bodyPr wrap="none">
            <a:spAutoFit/>
          </a:bodyPr>
          <a:lstStyle/>
          <a:p>
            <a:pPr defTabSz="685800">
              <a:defRPr/>
            </a:pPr>
            <a:r>
              <a:rPr lang="de-DE" sz="900"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6" y="2818750"/>
            <a:ext cx="1519312" cy="1519312"/>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1791788" y="2626548"/>
            <a:ext cx="904178" cy="95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1791787" y="3578407"/>
            <a:ext cx="914810" cy="1162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Ellipse 13">
            <a:extLst>
              <a:ext uri="{FF2B5EF4-FFF2-40B4-BE49-F238E27FC236}">
                <a16:creationId xmlns:a16="http://schemas.microsoft.com/office/drawing/2014/main" xmlns="" id="{0713C136-6615-4944-8F52-1467346066A8}"/>
              </a:ext>
            </a:extLst>
          </p:cNvPr>
          <p:cNvSpPr/>
          <p:nvPr/>
        </p:nvSpPr>
        <p:spPr>
          <a:xfrm>
            <a:off x="3757374" y="3070273"/>
            <a:ext cx="1519311" cy="717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de-DE" sz="1350">
              <a:solidFill>
                <a:prstClr val="white"/>
              </a:solidFill>
              <a:latin typeface="Calibri" panose="020F0502020204030204"/>
            </a:endParaRPr>
          </a:p>
        </p:txBody>
      </p:sp>
      <p:sp>
        <p:nvSpPr>
          <p:cNvPr id="34" name="Textfeld 22">
            <a:extLst>
              <a:ext uri="{FF2B5EF4-FFF2-40B4-BE49-F238E27FC236}">
                <a16:creationId xmlns:a16="http://schemas.microsoft.com/office/drawing/2014/main" xmlns="" id="{C3C6E9D1-52F1-43BC-AFEA-3D41E4FCE266}"/>
              </a:ext>
            </a:extLst>
          </p:cNvPr>
          <p:cNvSpPr txBox="1"/>
          <p:nvPr/>
        </p:nvSpPr>
        <p:spPr>
          <a:xfrm>
            <a:off x="4168500" y="3183946"/>
            <a:ext cx="913520" cy="507831"/>
          </a:xfrm>
          <a:prstGeom prst="rect">
            <a:avLst/>
          </a:prstGeom>
          <a:noFill/>
        </p:spPr>
        <p:txBody>
          <a:bodyPr wrap="square" rtlCol="0">
            <a:spAutoFit/>
          </a:bodyPr>
          <a:lstStyle/>
          <a:p>
            <a:pPr defTabSz="685800">
              <a:defRPr/>
            </a:pPr>
            <a:r>
              <a:rPr lang="de-DE" sz="1350" smtClean="0">
                <a:solidFill>
                  <a:prstClr val="black"/>
                </a:solidFill>
                <a:latin typeface="Calibri" panose="020F0502020204030204"/>
              </a:rPr>
              <a:t>Lenken / Drehen</a:t>
            </a:r>
            <a:endParaRPr lang="de-DE" sz="1350" dirty="0">
              <a:solidFill>
                <a:prstClr val="black"/>
              </a:solidFill>
              <a:latin typeface="Calibri" panose="020F0502020204030204"/>
            </a:endParaRPr>
          </a:p>
        </p:txBody>
      </p:sp>
      <p:sp>
        <p:nvSpPr>
          <p:cNvPr id="37" name="TextBox 36"/>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74208041"/>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2085</TotalTime>
  <Words>1915</Words>
  <Application>Microsoft Macintosh PowerPoint</Application>
  <PresentationFormat>On-screen Show (4:3)</PresentationFormat>
  <Paragraphs>515</Paragraphs>
  <Slides>58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PowerPoint Presentation</vt:lpstr>
      <vt:lpstr>Use-Case Rollstuhl</vt:lpstr>
      <vt:lpstr>Thomas Müller – Alltag / Tagesablauf</vt:lpstr>
      <vt:lpstr>Nichtalltägliche Situationen</vt:lpstr>
      <vt:lpstr>Use-Case App</vt:lpstr>
      <vt:lpstr>Persona  –   Thomas Müller, 38</vt:lpstr>
      <vt:lpstr>PowerPoint Presentation</vt:lpstr>
      <vt:lpstr>Interaktionskonzept </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63</cp:revision>
  <dcterms:created xsi:type="dcterms:W3CDTF">2018-06-04T17:28:29Z</dcterms:created>
  <dcterms:modified xsi:type="dcterms:W3CDTF">2018-07-25T10:24:28Z</dcterms:modified>
</cp:coreProperties>
</file>